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59"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88" d="100"/>
          <a:sy n="88" d="100"/>
        </p:scale>
        <p:origin x="120"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1/12/2019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141410" y="3073397"/>
            <a:ext cx="4878391" cy="2717801"/>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172200" y="3073397"/>
            <a:ext cx="4875210" cy="2717801"/>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s-ES" smtClean="0"/>
              <a:t>Haga clic en el icono para agregar una imagen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1/12/2019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1/12/2019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1/12/2019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es-MX" dirty="0" smtClean="0"/>
              <a:t>Servicios </a:t>
            </a:r>
            <a:r>
              <a:rPr lang="es-MX" dirty="0" smtClean="0"/>
              <a:t>Web</a:t>
            </a:r>
            <a:endParaRPr lang="es-MX" dirty="0"/>
          </a:p>
        </p:txBody>
      </p:sp>
      <p:sp>
        <p:nvSpPr>
          <p:cNvPr id="3" name="Subtítulo 2"/>
          <p:cNvSpPr>
            <a:spLocks noGrp="1"/>
          </p:cNvSpPr>
          <p:nvPr>
            <p:ph type="subTitle" idx="1"/>
          </p:nvPr>
        </p:nvSpPr>
        <p:spPr/>
        <p:txBody>
          <a:bodyPr>
            <a:normAutofit fontScale="77500" lnSpcReduction="20000"/>
          </a:bodyPr>
          <a:lstStyle/>
          <a:p>
            <a:endParaRPr lang="es-MX" dirty="0" smtClean="0"/>
          </a:p>
          <a:p>
            <a:endParaRPr lang="es-MX" dirty="0"/>
          </a:p>
          <a:p>
            <a:endParaRPr lang="es-MX" dirty="0" smtClean="0"/>
          </a:p>
          <a:p>
            <a:pPr algn="ctr"/>
            <a:r>
              <a:rPr lang="es-MX" dirty="0" smtClean="0"/>
              <a:t>Carlos Sequera CI </a:t>
            </a:r>
            <a:r>
              <a:rPr lang="es-MX" dirty="0" smtClean="0"/>
              <a:t>28019006, </a:t>
            </a:r>
            <a:r>
              <a:rPr lang="es-MX" dirty="0" smtClean="0"/>
              <a:t>Carlos </a:t>
            </a:r>
            <a:r>
              <a:rPr lang="es-MX" dirty="0" err="1" smtClean="0"/>
              <a:t>martinez</a:t>
            </a:r>
            <a:r>
              <a:rPr lang="es-MX" dirty="0" smtClean="0"/>
              <a:t> Ci </a:t>
            </a:r>
            <a:r>
              <a:rPr lang="es-MX" dirty="0" smtClean="0"/>
              <a:t>29944920 </a:t>
            </a:r>
            <a:r>
              <a:rPr lang="es-MX" dirty="0" err="1" smtClean="0"/>
              <a:t>Jose</a:t>
            </a:r>
            <a:r>
              <a:rPr lang="es-MX" dirty="0" smtClean="0"/>
              <a:t> quintero ci 28381572</a:t>
            </a:r>
            <a:endParaRPr lang="es-MX" dirty="0" smtClean="0"/>
          </a:p>
        </p:txBody>
      </p:sp>
    </p:spTree>
    <p:extLst>
      <p:ext uri="{BB962C8B-B14F-4D97-AF65-F5344CB8AC3E}">
        <p14:creationId xmlns:p14="http://schemas.microsoft.com/office/powerpoint/2010/main" val="3729080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Web 1.0</a:t>
            </a:r>
            <a:endParaRPr lang="es-MX" dirty="0"/>
          </a:p>
        </p:txBody>
      </p:sp>
      <p:sp>
        <p:nvSpPr>
          <p:cNvPr id="3" name="Marcador de contenido 2"/>
          <p:cNvSpPr>
            <a:spLocks noGrp="1"/>
          </p:cNvSpPr>
          <p:nvPr>
            <p:ph idx="1"/>
          </p:nvPr>
        </p:nvSpPr>
        <p:spPr/>
        <p:txBody>
          <a:bodyPr>
            <a:normAutofit fontScale="92500" lnSpcReduction="20000"/>
          </a:bodyPr>
          <a:lstStyle/>
          <a:p>
            <a:r>
              <a:rPr lang="es-MX" dirty="0" smtClean="0"/>
              <a:t>Se inició en los años 60´s, de la forma mas básica que existe, con navegadores exclusivamente de texto, como ELISA, con buen rendimiento, tiempo después surge HTML (Hyper Text </a:t>
            </a:r>
            <a:r>
              <a:rPr lang="es-MX" dirty="0"/>
              <a:t>Markup </a:t>
            </a:r>
            <a:r>
              <a:rPr lang="es-MX" dirty="0" err="1"/>
              <a:t>Language</a:t>
            </a:r>
            <a:r>
              <a:rPr lang="es-MX" dirty="0"/>
              <a:t> </a:t>
            </a:r>
            <a:r>
              <a:rPr lang="es-MX" dirty="0" smtClean="0"/>
              <a:t>o </a:t>
            </a:r>
            <a:r>
              <a:rPr lang="es-MX" dirty="0" smtClean="0"/>
              <a:t>Lenguaje </a:t>
            </a:r>
            <a:r>
              <a:rPr lang="es-MX" dirty="0"/>
              <a:t>de marcado de </a:t>
            </a:r>
            <a:r>
              <a:rPr lang="es-MX" dirty="0" smtClean="0"/>
              <a:t>hipertexto) que hizo que las paginas web mas agradables  a la vista y primeros navegadores visuales como IE, Netscape, entre otros.</a:t>
            </a:r>
          </a:p>
          <a:p>
            <a:r>
              <a:rPr lang="es-MX" dirty="0" smtClean="0"/>
              <a:t>Una característica notoria de la WEB 1.0 es, que no se puede interactuar de ninguna forma (nada de comentarios, respuestas, citas, entre otras) puesto que es de solo lectura limitada al contenido agregado por el Webmaster</a:t>
            </a:r>
            <a:r>
              <a:rPr lang="es-MX" dirty="0"/>
              <a:t> </a:t>
            </a:r>
            <a:r>
              <a:rPr lang="es-MX" dirty="0" smtClean="0"/>
              <a:t>a la pagina web.</a:t>
            </a:r>
          </a:p>
          <a:p>
            <a:r>
              <a:rPr lang="es-MX" dirty="0" smtClean="0"/>
              <a:t>Correo electrónico, navegadores, motores de búsqueda esencialmente. </a:t>
            </a:r>
          </a:p>
        </p:txBody>
      </p:sp>
    </p:spTree>
    <p:extLst>
      <p:ext uri="{BB962C8B-B14F-4D97-AF65-F5344CB8AC3E}">
        <p14:creationId xmlns:p14="http://schemas.microsoft.com/office/powerpoint/2010/main" val="1729950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b="1" dirty="0">
                <a:effectLst/>
              </a:rPr>
              <a:t>WEB </a:t>
            </a:r>
            <a:r>
              <a:rPr lang="es-MX" b="1" dirty="0" smtClean="0">
                <a:effectLst/>
              </a:rPr>
              <a:t>2.0</a:t>
            </a:r>
            <a:endParaRPr lang="es-MX" dirty="0"/>
          </a:p>
        </p:txBody>
      </p:sp>
      <p:sp>
        <p:nvSpPr>
          <p:cNvPr id="3" name="Marcador de contenido 2"/>
          <p:cNvSpPr>
            <a:spLocks noGrp="1"/>
          </p:cNvSpPr>
          <p:nvPr>
            <p:ph idx="1"/>
          </p:nvPr>
        </p:nvSpPr>
        <p:spPr/>
        <p:txBody>
          <a:bodyPr>
            <a:normAutofit fontScale="92500" lnSpcReduction="20000"/>
          </a:bodyPr>
          <a:lstStyle/>
          <a:p>
            <a:r>
              <a:rPr lang="es-MX" dirty="0"/>
              <a:t>El término Web 2.0 fue acuñado por Tim O’Reilly en 2004 para referirse a una segunda generación en la historia del desarrollo de tecnología Web basada en comunidades de </a:t>
            </a:r>
            <a:r>
              <a:rPr lang="es-MX" dirty="0" smtClean="0"/>
              <a:t>usuarios.</a:t>
            </a:r>
          </a:p>
          <a:p>
            <a:r>
              <a:rPr lang="es-MX" dirty="0" smtClean="0"/>
              <a:t>Se ofrecen una gama especial de servicios, tales como los blogs, las wikis y las redes sociales, que fomentan la colaboración y el intercambio ágil de información entre los usuarios de una comunidad o red social.</a:t>
            </a:r>
          </a:p>
          <a:p>
            <a:r>
              <a:rPr lang="es-MX" dirty="0"/>
              <a:t>La Web 2.0 es también llamada web social por el enfoque colaborativo y de construcción social de esta herramienta</a:t>
            </a:r>
            <a:r>
              <a:rPr lang="es-MX" dirty="0" smtClean="0"/>
              <a:t>.</a:t>
            </a:r>
          </a:p>
          <a:p>
            <a:r>
              <a:rPr lang="es-MX" dirty="0" smtClean="0"/>
              <a:t>Blogs, </a:t>
            </a:r>
            <a:r>
              <a:rPr lang="es-MX" dirty="0" smtClean="0"/>
              <a:t>Chats, </a:t>
            </a:r>
            <a:r>
              <a:rPr lang="es-MX" dirty="0" smtClean="0"/>
              <a:t>RSS, Foros, Wikis, álbumes fotográficos y presentaciones en la red.</a:t>
            </a:r>
            <a:endParaRPr lang="es-MX" dirty="0"/>
          </a:p>
        </p:txBody>
      </p:sp>
    </p:spTree>
    <p:extLst>
      <p:ext uri="{BB962C8B-B14F-4D97-AF65-F5344CB8AC3E}">
        <p14:creationId xmlns:p14="http://schemas.microsoft.com/office/powerpoint/2010/main" val="2007625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84808" y="794657"/>
            <a:ext cx="9951718" cy="5159830"/>
          </a:xfrm>
        </p:spPr>
        <p:txBody>
          <a:bodyPr>
            <a:normAutofit fontScale="92500"/>
          </a:bodyPr>
          <a:lstStyle/>
          <a:p>
            <a:r>
              <a:rPr lang="es-MX" sz="2200" dirty="0" smtClean="0"/>
              <a:t>En cuanto a perspectiva de la educación la </a:t>
            </a:r>
            <a:r>
              <a:rPr lang="es-MX" sz="2200" dirty="0"/>
              <a:t>web </a:t>
            </a:r>
            <a:r>
              <a:rPr lang="es-MX" sz="2200" dirty="0" smtClean="0"/>
              <a:t>2.0 trajo con ella un gran cambio para la </a:t>
            </a:r>
            <a:r>
              <a:rPr lang="es-MX" sz="2200" dirty="0"/>
              <a:t>formación de los profesionales de la </a:t>
            </a:r>
            <a:r>
              <a:rPr lang="es-MX" sz="2200" dirty="0" smtClean="0"/>
              <a:t>educación diferente a la utilizada anteriormente</a:t>
            </a:r>
          </a:p>
          <a:p>
            <a:r>
              <a:rPr lang="es-MX" sz="2200" dirty="0" smtClean="0"/>
              <a:t>El descubrimiento de esta </a:t>
            </a:r>
            <a:r>
              <a:rPr lang="es-MX" sz="2200" dirty="0"/>
              <a:t>nueva </a:t>
            </a:r>
            <a:r>
              <a:rPr lang="es-MX" sz="2200" dirty="0" smtClean="0"/>
              <a:t>web</a:t>
            </a:r>
            <a:r>
              <a:rPr lang="es-MX" sz="2200" dirty="0"/>
              <a:t> </a:t>
            </a:r>
            <a:r>
              <a:rPr lang="es-MX" sz="2200" dirty="0" smtClean="0"/>
              <a:t>mostró una innovación para la época ya que tuvo un gran incremento en el facilitamiento de mejoras de proyectos, aplicaciones, dispositivos e programas de cambio.</a:t>
            </a:r>
          </a:p>
          <a:p>
            <a:r>
              <a:rPr lang="es-MX" sz="2200" dirty="0"/>
              <a:t>T</a:t>
            </a:r>
            <a:r>
              <a:rPr lang="es-MX" sz="2200" dirty="0" smtClean="0"/>
              <a:t>rabajando como una simbiosis donde se optimiza el acceso libre a los datos, la transformación de la información para la ampliación de nuevos conocimientos, junto a procesos tecnológicos y culturales entrecruzados siendo </a:t>
            </a:r>
            <a:r>
              <a:rPr lang="es-MX" sz="2200" dirty="0"/>
              <a:t>cada vez </a:t>
            </a:r>
            <a:r>
              <a:rPr lang="es-MX" sz="2200" dirty="0" smtClean="0"/>
              <a:t>más complejas y sofisticados.</a:t>
            </a:r>
          </a:p>
          <a:p>
            <a:r>
              <a:rPr lang="es-MX" sz="2200" dirty="0" smtClean="0"/>
              <a:t>Mediante distintos estudios se a demostrado la gran incorporación de la Web en los hábitos cotidianos, a pesar de la falta de conocimiento y herramientas para su utilización.</a:t>
            </a:r>
            <a:endParaRPr lang="es-MX" sz="2200" dirty="0"/>
          </a:p>
          <a:p>
            <a:pPr marL="0" indent="0">
              <a:buNone/>
            </a:pPr>
            <a:endParaRPr lang="es-MX" sz="2200" dirty="0" smtClean="0"/>
          </a:p>
        </p:txBody>
      </p:sp>
    </p:spTree>
    <p:extLst>
      <p:ext uri="{BB962C8B-B14F-4D97-AF65-F5344CB8AC3E}">
        <p14:creationId xmlns:p14="http://schemas.microsoft.com/office/powerpoint/2010/main" val="4101874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WEB 3.0</a:t>
            </a:r>
            <a:endParaRPr lang="es-MX" dirty="0"/>
          </a:p>
        </p:txBody>
      </p:sp>
      <p:sp>
        <p:nvSpPr>
          <p:cNvPr id="3" name="Marcador de contenido 2"/>
          <p:cNvSpPr>
            <a:spLocks noGrp="1"/>
          </p:cNvSpPr>
          <p:nvPr>
            <p:ph idx="1"/>
          </p:nvPr>
        </p:nvSpPr>
        <p:spPr/>
        <p:txBody>
          <a:bodyPr>
            <a:normAutofit fontScale="92500" lnSpcReduction="10000"/>
          </a:bodyPr>
          <a:lstStyle/>
          <a:p>
            <a:r>
              <a:rPr lang="es-MX" dirty="0" smtClean="0"/>
              <a:t>Es </a:t>
            </a:r>
            <a:r>
              <a:rPr lang="es-MX" dirty="0"/>
              <a:t>un </a:t>
            </a:r>
            <a:r>
              <a:rPr lang="es-MX" dirty="0" smtClean="0"/>
              <a:t>neologismo </a:t>
            </a:r>
            <a:r>
              <a:rPr lang="es-MX" dirty="0"/>
              <a:t>que se utiliza para describir la evolución del uso y la interacción en la red a través de diferentes </a:t>
            </a:r>
            <a:r>
              <a:rPr lang="es-MX" dirty="0" smtClean="0"/>
              <a:t>caminos, lo que incluye la transformación de la red en </a:t>
            </a:r>
            <a:r>
              <a:rPr lang="es-MX" dirty="0"/>
              <a:t>una base de datos, un movimiento hacia hacer los contenidos accesibles por múltiples aplicaciones </a:t>
            </a:r>
            <a:r>
              <a:rPr lang="es-MX" dirty="0" smtClean="0"/>
              <a:t>non-browser, la web geoespacial, bases de datos, la inteligencia artificial, la web semántica o la mWeb 3D.</a:t>
            </a:r>
          </a:p>
          <a:p>
            <a:r>
              <a:rPr lang="es-MX" dirty="0" smtClean="0"/>
              <a:t>Se caracteriza por su la sociabilidad, inteligencia, rapidez., ubicuidad, facilidad, tridimensionalidad por ser abierta y por la distribución de fácil acceso a programas e información permitiendo resolver tareas determinadas por medio de la unión de los fragmentos.</a:t>
            </a:r>
          </a:p>
          <a:p>
            <a:pPr marL="0" indent="0">
              <a:buNone/>
            </a:pPr>
            <a:endParaRPr lang="es-MX" dirty="0" smtClean="0"/>
          </a:p>
          <a:p>
            <a:endParaRPr lang="es-MX" dirty="0"/>
          </a:p>
        </p:txBody>
      </p:sp>
    </p:spTree>
    <p:extLst>
      <p:ext uri="{BB962C8B-B14F-4D97-AF65-F5344CB8AC3E}">
        <p14:creationId xmlns:p14="http://schemas.microsoft.com/office/powerpoint/2010/main" val="35670491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docProps/app.xml><?xml version="1.0" encoding="utf-8"?>
<Properties xmlns="http://schemas.openxmlformats.org/officeDocument/2006/extended-properties" xmlns:vt="http://schemas.openxmlformats.org/officeDocument/2006/docPropsVTypes">
  <Template>TM04033919[[fn=Circuito]]</Template>
  <TotalTime>267</TotalTime>
  <Words>502</Words>
  <Application>Microsoft Office PowerPoint</Application>
  <PresentationFormat>Panorámica</PresentationFormat>
  <Paragraphs>21</Paragraphs>
  <Slides>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5</vt:i4>
      </vt:variant>
    </vt:vector>
  </HeadingPairs>
  <TitlesOfParts>
    <vt:vector size="9" baseType="lpstr">
      <vt:lpstr>Arial</vt:lpstr>
      <vt:lpstr>Trebuchet MS</vt:lpstr>
      <vt:lpstr>Tw Cen MT</vt:lpstr>
      <vt:lpstr>Circuito</vt:lpstr>
      <vt:lpstr>Servicios Web</vt:lpstr>
      <vt:lpstr>Web 1.0</vt:lpstr>
      <vt:lpstr>WEB 2.0</vt:lpstr>
      <vt:lpstr>Presentación de PowerPoint</vt:lpstr>
      <vt:lpstr>WEB 3.0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Servicios Web 2.0</dc:title>
  <dc:creator>Carlos Eduardo Sequera Bastidas</dc:creator>
  <cp:lastModifiedBy>Carlos Eduardo Sequera Bastidas</cp:lastModifiedBy>
  <cp:revision>19</cp:revision>
  <dcterms:created xsi:type="dcterms:W3CDTF">2019-01-12T15:29:22Z</dcterms:created>
  <dcterms:modified xsi:type="dcterms:W3CDTF">2019-01-12T21:59:15Z</dcterms:modified>
</cp:coreProperties>
</file>