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8" r:id="rId1"/>
  </p:sldMasterIdLst>
  <p:sldIdLst>
    <p:sldId id="256" r:id="rId2"/>
    <p:sldId id="257" r:id="rId3"/>
  </p:sldIdLst>
  <p:sldSz cx="9601200" cy="12801600" type="A3"/>
  <p:notesSz cx="6858000" cy="9144000"/>
  <p:defaultTextStyle>
    <a:defPPr>
      <a:defRPr lang="es-MX"/>
    </a:defPPr>
    <a:lvl1pPr marL="0" algn="l" defTabSz="1075334" rtl="0" eaLnBrk="1" latinLnBrk="0" hangingPunct="1">
      <a:defRPr sz="2117" kern="1200">
        <a:solidFill>
          <a:schemeClr val="tx1"/>
        </a:solidFill>
        <a:latin typeface="+mn-lt"/>
        <a:ea typeface="+mn-ea"/>
        <a:cs typeface="+mn-cs"/>
      </a:defRPr>
    </a:lvl1pPr>
    <a:lvl2pPr marL="537667" algn="l" defTabSz="1075334" rtl="0" eaLnBrk="1" latinLnBrk="0" hangingPunct="1">
      <a:defRPr sz="2117" kern="1200">
        <a:solidFill>
          <a:schemeClr val="tx1"/>
        </a:solidFill>
        <a:latin typeface="+mn-lt"/>
        <a:ea typeface="+mn-ea"/>
        <a:cs typeface="+mn-cs"/>
      </a:defRPr>
    </a:lvl2pPr>
    <a:lvl3pPr marL="1075334" algn="l" defTabSz="1075334" rtl="0" eaLnBrk="1" latinLnBrk="0" hangingPunct="1">
      <a:defRPr sz="2117" kern="1200">
        <a:solidFill>
          <a:schemeClr val="tx1"/>
        </a:solidFill>
        <a:latin typeface="+mn-lt"/>
        <a:ea typeface="+mn-ea"/>
        <a:cs typeface="+mn-cs"/>
      </a:defRPr>
    </a:lvl3pPr>
    <a:lvl4pPr marL="1613002" algn="l" defTabSz="1075334" rtl="0" eaLnBrk="1" latinLnBrk="0" hangingPunct="1">
      <a:defRPr sz="2117" kern="1200">
        <a:solidFill>
          <a:schemeClr val="tx1"/>
        </a:solidFill>
        <a:latin typeface="+mn-lt"/>
        <a:ea typeface="+mn-ea"/>
        <a:cs typeface="+mn-cs"/>
      </a:defRPr>
    </a:lvl4pPr>
    <a:lvl5pPr marL="2150669" algn="l" defTabSz="1075334" rtl="0" eaLnBrk="1" latinLnBrk="0" hangingPunct="1">
      <a:defRPr sz="2117" kern="1200">
        <a:solidFill>
          <a:schemeClr val="tx1"/>
        </a:solidFill>
        <a:latin typeface="+mn-lt"/>
        <a:ea typeface="+mn-ea"/>
        <a:cs typeface="+mn-cs"/>
      </a:defRPr>
    </a:lvl5pPr>
    <a:lvl6pPr marL="2688336" algn="l" defTabSz="1075334" rtl="0" eaLnBrk="1" latinLnBrk="0" hangingPunct="1">
      <a:defRPr sz="2117" kern="1200">
        <a:solidFill>
          <a:schemeClr val="tx1"/>
        </a:solidFill>
        <a:latin typeface="+mn-lt"/>
        <a:ea typeface="+mn-ea"/>
        <a:cs typeface="+mn-cs"/>
      </a:defRPr>
    </a:lvl6pPr>
    <a:lvl7pPr marL="3226003" algn="l" defTabSz="1075334" rtl="0" eaLnBrk="1" latinLnBrk="0" hangingPunct="1">
      <a:defRPr sz="2117" kern="1200">
        <a:solidFill>
          <a:schemeClr val="tx1"/>
        </a:solidFill>
        <a:latin typeface="+mn-lt"/>
        <a:ea typeface="+mn-ea"/>
        <a:cs typeface="+mn-cs"/>
      </a:defRPr>
    </a:lvl7pPr>
    <a:lvl8pPr marL="3763670" algn="l" defTabSz="1075334" rtl="0" eaLnBrk="1" latinLnBrk="0" hangingPunct="1">
      <a:defRPr sz="2117" kern="1200">
        <a:solidFill>
          <a:schemeClr val="tx1"/>
        </a:solidFill>
        <a:latin typeface="+mn-lt"/>
        <a:ea typeface="+mn-ea"/>
        <a:cs typeface="+mn-cs"/>
      </a:defRPr>
    </a:lvl8pPr>
    <a:lvl9pPr marL="4301338" algn="l" defTabSz="1075334" rtl="0" eaLnBrk="1" latinLnBrk="0" hangingPunct="1">
      <a:defRPr sz="211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los Eduardo Sequera Bastidas" initials="CESB" lastIdx="1" clrIdx="0">
    <p:extLst>
      <p:ext uri="{19B8F6BF-5375-455C-9EA6-DF929625EA0E}">
        <p15:presenceInfo xmlns:p15="http://schemas.microsoft.com/office/powerpoint/2012/main" userId="89d5b4df673f04a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2" d="100"/>
          <a:sy n="52" d="100"/>
        </p:scale>
        <p:origin x="206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889" y="-15806"/>
            <a:ext cx="9628294" cy="12833212"/>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87125" y="4488464"/>
            <a:ext cx="6118055" cy="3073097"/>
          </a:xfrm>
        </p:spPr>
        <p:txBody>
          <a:bodyPr anchor="b">
            <a:noAutofit/>
          </a:bodyPr>
          <a:lstStyle>
            <a:lvl1pPr algn="r">
              <a:defRPr sz="567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87125" y="7561558"/>
            <a:ext cx="6118055" cy="2047545"/>
          </a:xfrm>
        </p:spPr>
        <p:txBody>
          <a:bodyPr anchor="t"/>
          <a:lstStyle>
            <a:lvl1pPr marL="0" indent="0" algn="r">
              <a:buNone/>
              <a:defRPr>
                <a:solidFill>
                  <a:schemeClr val="tx1">
                    <a:lumMod val="50000"/>
                    <a:lumOff val="50000"/>
                  </a:schemeClr>
                </a:solidFill>
              </a:defRPr>
            </a:lvl1pPr>
            <a:lvl2pPr marL="480060" indent="0" algn="ctr">
              <a:buNone/>
              <a:defRPr>
                <a:solidFill>
                  <a:schemeClr val="tx1">
                    <a:tint val="75000"/>
                  </a:schemeClr>
                </a:solidFill>
              </a:defRPr>
            </a:lvl2pPr>
            <a:lvl3pPr marL="960120" indent="0" algn="ctr">
              <a:buNone/>
              <a:defRPr>
                <a:solidFill>
                  <a:schemeClr val="tx1">
                    <a:tint val="75000"/>
                  </a:schemeClr>
                </a:solidFill>
              </a:defRPr>
            </a:lvl3pPr>
            <a:lvl4pPr marL="1440180" indent="0" algn="ctr">
              <a:buNone/>
              <a:defRPr>
                <a:solidFill>
                  <a:schemeClr val="tx1">
                    <a:tint val="75000"/>
                  </a:schemeClr>
                </a:solidFill>
              </a:defRPr>
            </a:lvl4pPr>
            <a:lvl5pPr marL="1920240" indent="0" algn="ctr">
              <a:buNone/>
              <a:defRPr>
                <a:solidFill>
                  <a:schemeClr val="tx1">
                    <a:tint val="75000"/>
                  </a:schemeClr>
                </a:solidFill>
              </a:defRPr>
            </a:lvl5pPr>
            <a:lvl6pPr marL="2400300" indent="0" algn="ctr">
              <a:buNone/>
              <a:defRPr>
                <a:solidFill>
                  <a:schemeClr val="tx1">
                    <a:tint val="75000"/>
                  </a:schemeClr>
                </a:solidFill>
              </a:defRPr>
            </a:lvl6pPr>
            <a:lvl7pPr marL="2880360" indent="0" algn="ctr">
              <a:buNone/>
              <a:defRPr>
                <a:solidFill>
                  <a:schemeClr val="tx1">
                    <a:tint val="75000"/>
                  </a:schemeClr>
                </a:solidFill>
              </a:defRPr>
            </a:lvl7pPr>
            <a:lvl8pPr marL="3360420" indent="0" algn="ctr">
              <a:buNone/>
              <a:defRPr>
                <a:solidFill>
                  <a:schemeClr val="tx1">
                    <a:tint val="75000"/>
                  </a:schemeClr>
                </a:solidFill>
              </a:defRPr>
            </a:lvl8pPr>
            <a:lvl9pPr marL="384048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53467A37-EE18-43B7-B9A7-0D74C662436E}" type="datetimeFigureOut">
              <a:rPr lang="es-MX" smtClean="0"/>
              <a:t>21/01/2019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F62C81D-9405-49D3-B156-E36F03B36EE1}" type="slidenum">
              <a:rPr lang="es-MX" smtClean="0"/>
              <a:t>‹Nº›</a:t>
            </a:fld>
            <a:endParaRPr lang="es-MX"/>
          </a:p>
        </p:txBody>
      </p:sp>
    </p:spTree>
    <p:extLst>
      <p:ext uri="{BB962C8B-B14F-4D97-AF65-F5344CB8AC3E}">
        <p14:creationId xmlns:p14="http://schemas.microsoft.com/office/powerpoint/2010/main" val="3880954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3467A37-EE18-43B7-B9A7-0D74C662436E}" type="datetimeFigureOut">
              <a:rPr lang="es-MX" smtClean="0"/>
              <a:t>21/01/2019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F62C81D-9405-49D3-B156-E36F03B36EE1}" type="slidenum">
              <a:rPr lang="es-MX" smtClean="0"/>
              <a:t>‹Nº›</a:t>
            </a:fld>
            <a:endParaRPr lang="es-MX"/>
          </a:p>
        </p:txBody>
      </p:sp>
    </p:spTree>
    <p:extLst>
      <p:ext uri="{BB962C8B-B14F-4D97-AF65-F5344CB8AC3E}">
        <p14:creationId xmlns:p14="http://schemas.microsoft.com/office/powerpoint/2010/main" val="4033716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40078" y="5041621"/>
            <a:ext cx="6665101" cy="3409618"/>
          </a:xfrm>
        </p:spPr>
        <p:txBody>
          <a:bodyPr anchor="b"/>
          <a:lstStyle>
            <a:lvl1pPr algn="l">
              <a:defRPr sz="4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40078" y="8451236"/>
            <a:ext cx="6665101" cy="1606080"/>
          </a:xfrm>
        </p:spPr>
        <p:txBody>
          <a:bodyPr anchor="t"/>
          <a:lstStyle>
            <a:lvl1pPr marL="0" indent="0" algn="l">
              <a:buNone/>
              <a:defRPr sz="2100">
                <a:solidFill>
                  <a:schemeClr val="tx1">
                    <a:lumMod val="50000"/>
                    <a:lumOff val="50000"/>
                  </a:schemeClr>
                </a:solidFill>
              </a:defRPr>
            </a:lvl1pPr>
            <a:lvl2pPr marL="480060" indent="0">
              <a:buNone/>
              <a:defRPr sz="1890">
                <a:solidFill>
                  <a:schemeClr val="tx1">
                    <a:tint val="75000"/>
                  </a:schemeClr>
                </a:solidFill>
              </a:defRPr>
            </a:lvl2pPr>
            <a:lvl3pPr marL="960120" indent="0">
              <a:buNone/>
              <a:defRPr sz="1680">
                <a:solidFill>
                  <a:schemeClr val="tx1">
                    <a:tint val="75000"/>
                  </a:schemeClr>
                </a:solidFill>
              </a:defRPr>
            </a:lvl3pPr>
            <a:lvl4pPr marL="1440180" indent="0">
              <a:buNone/>
              <a:defRPr sz="1470">
                <a:solidFill>
                  <a:schemeClr val="tx1">
                    <a:tint val="75000"/>
                  </a:schemeClr>
                </a:solidFill>
              </a:defRPr>
            </a:lvl4pPr>
            <a:lvl5pPr marL="1920240" indent="0">
              <a:buNone/>
              <a:defRPr sz="1470">
                <a:solidFill>
                  <a:schemeClr val="tx1">
                    <a:tint val="75000"/>
                  </a:schemeClr>
                </a:solidFill>
              </a:defRPr>
            </a:lvl5pPr>
            <a:lvl6pPr marL="2400300" indent="0">
              <a:buNone/>
              <a:defRPr sz="1470">
                <a:solidFill>
                  <a:schemeClr val="tx1">
                    <a:tint val="75000"/>
                  </a:schemeClr>
                </a:solidFill>
              </a:defRPr>
            </a:lvl6pPr>
            <a:lvl7pPr marL="2880360" indent="0">
              <a:buNone/>
              <a:defRPr sz="1470">
                <a:solidFill>
                  <a:schemeClr val="tx1">
                    <a:tint val="75000"/>
                  </a:schemeClr>
                </a:solidFill>
              </a:defRPr>
            </a:lvl7pPr>
            <a:lvl8pPr marL="3360420" indent="0">
              <a:buNone/>
              <a:defRPr sz="1470">
                <a:solidFill>
                  <a:schemeClr val="tx1">
                    <a:tint val="75000"/>
                  </a:schemeClr>
                </a:solidFill>
              </a:defRPr>
            </a:lvl8pPr>
            <a:lvl9pPr marL="3840480" indent="0">
              <a:buNone/>
              <a:defRPr sz="147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53467A37-EE18-43B7-B9A7-0D74C662436E}" type="datetimeFigureOut">
              <a:rPr lang="es-MX" smtClean="0"/>
              <a:t>21/01/2019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F62C81D-9405-49D3-B156-E36F03B36EE1}" type="slidenum">
              <a:rPr lang="es-MX" smtClean="0"/>
              <a:t>‹Nº›</a:t>
            </a:fld>
            <a:endParaRPr lang="es-MX"/>
          </a:p>
        </p:txBody>
      </p:sp>
    </p:spTree>
    <p:extLst>
      <p:ext uri="{BB962C8B-B14F-4D97-AF65-F5344CB8AC3E}">
        <p14:creationId xmlns:p14="http://schemas.microsoft.com/office/powerpoint/2010/main" val="736358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40080" y="1137920"/>
            <a:ext cx="6665100" cy="2465493"/>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40081" y="4033099"/>
            <a:ext cx="3242514" cy="7244108"/>
          </a:xfrm>
        </p:spPr>
        <p:txBody>
          <a:bodyPr>
            <a:normAutofit/>
          </a:bodyPr>
          <a:lstStyle>
            <a:lvl1pPr>
              <a:defRPr sz="1890"/>
            </a:lvl1pPr>
            <a:lvl2pPr>
              <a:defRPr sz="1680"/>
            </a:lvl2pPr>
            <a:lvl3pPr>
              <a:defRPr sz="1470"/>
            </a:lvl3pPr>
            <a:lvl4pPr>
              <a:defRPr sz="1260"/>
            </a:lvl4pPr>
            <a:lvl5pPr>
              <a:defRPr sz="1260"/>
            </a:lvl5pPr>
            <a:lvl6pPr>
              <a:defRPr sz="1260"/>
            </a:lvl6pPr>
            <a:lvl7pPr>
              <a:defRPr sz="1260"/>
            </a:lvl7pPr>
            <a:lvl8pPr>
              <a:defRPr sz="1260"/>
            </a:lvl8pPr>
            <a:lvl9pPr>
              <a:defRPr sz="126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062664" y="4033102"/>
            <a:ext cx="3242516" cy="7244110"/>
          </a:xfrm>
        </p:spPr>
        <p:txBody>
          <a:bodyPr>
            <a:normAutofit/>
          </a:bodyPr>
          <a:lstStyle>
            <a:lvl1pPr>
              <a:defRPr sz="1890"/>
            </a:lvl1pPr>
            <a:lvl2pPr>
              <a:defRPr sz="1680"/>
            </a:lvl2pPr>
            <a:lvl3pPr>
              <a:defRPr sz="1470"/>
            </a:lvl3pPr>
            <a:lvl4pPr>
              <a:defRPr sz="1260"/>
            </a:lvl4pPr>
            <a:lvl5pPr>
              <a:defRPr sz="1260"/>
            </a:lvl5pPr>
            <a:lvl6pPr>
              <a:defRPr sz="1260"/>
            </a:lvl6pPr>
            <a:lvl7pPr>
              <a:defRPr sz="1260"/>
            </a:lvl7pPr>
            <a:lvl8pPr>
              <a:defRPr sz="1260"/>
            </a:lvl8pPr>
            <a:lvl9pPr>
              <a:defRPr sz="126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53467A37-EE18-43B7-B9A7-0D74C662436E}" type="datetimeFigureOut">
              <a:rPr lang="es-MX" smtClean="0"/>
              <a:t>21/01/2019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F62C81D-9405-49D3-B156-E36F03B36EE1}" type="slidenum">
              <a:rPr lang="es-MX" smtClean="0"/>
              <a:t>‹Nº›</a:t>
            </a:fld>
            <a:endParaRPr lang="es-MX"/>
          </a:p>
        </p:txBody>
      </p:sp>
    </p:spTree>
    <p:extLst>
      <p:ext uri="{BB962C8B-B14F-4D97-AF65-F5344CB8AC3E}">
        <p14:creationId xmlns:p14="http://schemas.microsoft.com/office/powerpoint/2010/main" val="419735094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40079" y="1137920"/>
            <a:ext cx="6665099" cy="2465493"/>
          </a:xfrm>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40079" y="4033835"/>
            <a:ext cx="3245206" cy="1075689"/>
          </a:xfrm>
        </p:spPr>
        <p:txBody>
          <a:bodyPr anchor="b">
            <a:noAutofit/>
          </a:bodyPr>
          <a:lstStyle>
            <a:lvl1pPr marL="0" indent="0">
              <a:buNone/>
              <a:defRPr sz="2520" b="0"/>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s-ES" smtClean="0"/>
              <a:t>Editar el estilo de texto del patrón</a:t>
            </a:r>
          </a:p>
        </p:txBody>
      </p:sp>
      <p:sp>
        <p:nvSpPr>
          <p:cNvPr id="4" name="Content Placeholder 3"/>
          <p:cNvSpPr>
            <a:spLocks noGrp="1"/>
          </p:cNvSpPr>
          <p:nvPr>
            <p:ph sz="half" idx="2"/>
          </p:nvPr>
        </p:nvSpPr>
        <p:spPr>
          <a:xfrm>
            <a:off x="640079" y="5109527"/>
            <a:ext cx="3245206" cy="6167685"/>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059972" y="4033835"/>
            <a:ext cx="3245206" cy="1075689"/>
          </a:xfrm>
        </p:spPr>
        <p:txBody>
          <a:bodyPr anchor="b">
            <a:noAutofit/>
          </a:bodyPr>
          <a:lstStyle>
            <a:lvl1pPr marL="0" indent="0">
              <a:buNone/>
              <a:defRPr sz="2520" b="0"/>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s-ES" smtClean="0"/>
              <a:t>Editar el estilo de texto del patrón</a:t>
            </a:r>
          </a:p>
        </p:txBody>
      </p:sp>
      <p:sp>
        <p:nvSpPr>
          <p:cNvPr id="6" name="Content Placeholder 5"/>
          <p:cNvSpPr>
            <a:spLocks noGrp="1"/>
          </p:cNvSpPr>
          <p:nvPr>
            <p:ph sz="quarter" idx="4"/>
          </p:nvPr>
        </p:nvSpPr>
        <p:spPr>
          <a:xfrm>
            <a:off x="4059972" y="5109527"/>
            <a:ext cx="3245206" cy="6167685"/>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3467A37-EE18-43B7-B9A7-0D74C662436E}" type="datetimeFigureOut">
              <a:rPr lang="es-MX" smtClean="0"/>
              <a:t>21/01/2019</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F62C81D-9405-49D3-B156-E36F03B36EE1}" type="slidenum">
              <a:rPr lang="es-MX" smtClean="0"/>
              <a:t>‹Nº›</a:t>
            </a:fld>
            <a:endParaRPr lang="es-MX"/>
          </a:p>
        </p:txBody>
      </p:sp>
    </p:spTree>
    <p:extLst>
      <p:ext uri="{BB962C8B-B14F-4D97-AF65-F5344CB8AC3E}">
        <p14:creationId xmlns:p14="http://schemas.microsoft.com/office/powerpoint/2010/main" val="410732855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40079" y="1137920"/>
            <a:ext cx="6665100" cy="2465493"/>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53467A37-EE18-43B7-B9A7-0D74C662436E}" type="datetimeFigureOut">
              <a:rPr lang="es-MX" smtClean="0"/>
              <a:t>21/01/2019</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F62C81D-9405-49D3-B156-E36F03B36EE1}" type="slidenum">
              <a:rPr lang="es-MX" smtClean="0"/>
              <a:t>‹Nº›</a:t>
            </a:fld>
            <a:endParaRPr lang="es-MX"/>
          </a:p>
        </p:txBody>
      </p:sp>
    </p:spTree>
    <p:extLst>
      <p:ext uri="{BB962C8B-B14F-4D97-AF65-F5344CB8AC3E}">
        <p14:creationId xmlns:p14="http://schemas.microsoft.com/office/powerpoint/2010/main" val="2050755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467A37-EE18-43B7-B9A7-0D74C662436E}" type="datetimeFigureOut">
              <a:rPr lang="es-MX" smtClean="0"/>
              <a:t>21/01/2019</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F62C81D-9405-49D3-B156-E36F03B36EE1}" type="slidenum">
              <a:rPr lang="es-MX" smtClean="0"/>
              <a:t>‹Nº›</a:t>
            </a:fld>
            <a:endParaRPr lang="es-MX"/>
          </a:p>
        </p:txBody>
      </p:sp>
    </p:spTree>
    <p:extLst>
      <p:ext uri="{BB962C8B-B14F-4D97-AF65-F5344CB8AC3E}">
        <p14:creationId xmlns:p14="http://schemas.microsoft.com/office/powerpoint/2010/main" val="2420427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40079" y="2797394"/>
            <a:ext cx="2929691" cy="2386470"/>
          </a:xfrm>
        </p:spPr>
        <p:txBody>
          <a:bodyPr anchor="b">
            <a:normAutofit/>
          </a:bodyPr>
          <a:lstStyle>
            <a:lvl1pPr>
              <a:defRPr sz="21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749839" y="961194"/>
            <a:ext cx="3555339" cy="10316016"/>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40079" y="5183863"/>
            <a:ext cx="2929691" cy="4824305"/>
          </a:xfrm>
        </p:spPr>
        <p:txBody>
          <a:bodyPr>
            <a:normAutofit/>
          </a:bodyPr>
          <a:lstStyle>
            <a:lvl1pPr marL="0" indent="0">
              <a:buNone/>
              <a:defRPr sz="1470"/>
            </a:lvl1pPr>
            <a:lvl2pPr marL="360045" indent="0">
              <a:buNone/>
              <a:defRPr sz="1103"/>
            </a:lvl2pPr>
            <a:lvl3pPr marL="720090" indent="0">
              <a:buNone/>
              <a:defRPr sz="945"/>
            </a:lvl3pPr>
            <a:lvl4pPr marL="1080135" indent="0">
              <a:buNone/>
              <a:defRPr sz="788"/>
            </a:lvl4pPr>
            <a:lvl5pPr marL="1440180" indent="0">
              <a:buNone/>
              <a:defRPr sz="788"/>
            </a:lvl5pPr>
            <a:lvl6pPr marL="1800225" indent="0">
              <a:buNone/>
              <a:defRPr sz="788"/>
            </a:lvl6pPr>
            <a:lvl7pPr marL="2160270" indent="0">
              <a:buNone/>
              <a:defRPr sz="788"/>
            </a:lvl7pPr>
            <a:lvl8pPr marL="2520315" indent="0">
              <a:buNone/>
              <a:defRPr sz="788"/>
            </a:lvl8pPr>
            <a:lvl9pPr marL="2880360" indent="0">
              <a:buNone/>
              <a:defRPr sz="788"/>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53467A37-EE18-43B7-B9A7-0D74C662436E}" type="datetimeFigureOut">
              <a:rPr lang="es-MX" smtClean="0"/>
              <a:t>21/01/2019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F62C81D-9405-49D3-B156-E36F03B36EE1}" type="slidenum">
              <a:rPr lang="es-MX" smtClean="0"/>
              <a:t>‹Nº›</a:t>
            </a:fld>
            <a:endParaRPr lang="es-MX"/>
          </a:p>
        </p:txBody>
      </p:sp>
    </p:spTree>
    <p:extLst>
      <p:ext uri="{BB962C8B-B14F-4D97-AF65-F5344CB8AC3E}">
        <p14:creationId xmlns:p14="http://schemas.microsoft.com/office/powerpoint/2010/main" val="5715446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40079" y="8961120"/>
            <a:ext cx="6665100" cy="1057911"/>
          </a:xfrm>
        </p:spPr>
        <p:txBody>
          <a:bodyPr anchor="b">
            <a:normAutofit/>
          </a:bodyPr>
          <a:lstStyle>
            <a:lvl1pPr algn="l">
              <a:defRPr sz="252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40079" y="1137920"/>
            <a:ext cx="6665100" cy="7178674"/>
          </a:xfrm>
        </p:spPr>
        <p:txBody>
          <a:bodyPr anchor="t">
            <a:normAutofit/>
          </a:bodyPr>
          <a:lstStyle>
            <a:lvl1pPr marL="0" indent="0" algn="ctr">
              <a:buNone/>
              <a:defRPr sz="1680"/>
            </a:lvl1pPr>
            <a:lvl2pPr marL="480060" indent="0">
              <a:buNone/>
              <a:defRPr sz="1680"/>
            </a:lvl2pPr>
            <a:lvl3pPr marL="960120" indent="0">
              <a:buNone/>
              <a:defRPr sz="1680"/>
            </a:lvl3pPr>
            <a:lvl4pPr marL="1440180" indent="0">
              <a:buNone/>
              <a:defRPr sz="1680"/>
            </a:lvl4pPr>
            <a:lvl5pPr marL="1920240" indent="0">
              <a:buNone/>
              <a:defRPr sz="1680"/>
            </a:lvl5pPr>
            <a:lvl6pPr marL="2400300" indent="0">
              <a:buNone/>
              <a:defRPr sz="1680"/>
            </a:lvl6pPr>
            <a:lvl7pPr marL="2880360" indent="0">
              <a:buNone/>
              <a:defRPr sz="1680"/>
            </a:lvl7pPr>
            <a:lvl8pPr marL="3360420" indent="0">
              <a:buNone/>
              <a:defRPr sz="1680"/>
            </a:lvl8pPr>
            <a:lvl9pPr marL="3840480" indent="0">
              <a:buNone/>
              <a:defRPr sz="168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40079" y="10019031"/>
            <a:ext cx="6665100" cy="1258178"/>
          </a:xfrm>
        </p:spPr>
        <p:txBody>
          <a:bodyPr>
            <a:normAutofit/>
          </a:bodyPr>
          <a:lstStyle>
            <a:lvl1pPr marL="0" indent="0">
              <a:buNone/>
              <a:defRPr sz="1260"/>
            </a:lvl1pPr>
            <a:lvl2pPr marL="480060" indent="0">
              <a:buNone/>
              <a:defRPr sz="1260"/>
            </a:lvl2pPr>
            <a:lvl3pPr marL="960120" indent="0">
              <a:buNone/>
              <a:defRPr sz="1050"/>
            </a:lvl3pPr>
            <a:lvl4pPr marL="1440180" indent="0">
              <a:buNone/>
              <a:defRPr sz="945"/>
            </a:lvl4pPr>
            <a:lvl5pPr marL="1920240" indent="0">
              <a:buNone/>
              <a:defRPr sz="945"/>
            </a:lvl5pPr>
            <a:lvl6pPr marL="2400300" indent="0">
              <a:buNone/>
              <a:defRPr sz="945"/>
            </a:lvl6pPr>
            <a:lvl7pPr marL="2880360" indent="0">
              <a:buNone/>
              <a:defRPr sz="945"/>
            </a:lvl7pPr>
            <a:lvl8pPr marL="3360420" indent="0">
              <a:buNone/>
              <a:defRPr sz="945"/>
            </a:lvl8pPr>
            <a:lvl9pPr marL="3840480" indent="0">
              <a:buNone/>
              <a:defRPr sz="945"/>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53467A37-EE18-43B7-B9A7-0D74C662436E}" type="datetimeFigureOut">
              <a:rPr lang="es-MX" smtClean="0"/>
              <a:t>21/01/2019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F62C81D-9405-49D3-B156-E36F03B36EE1}" type="slidenum">
              <a:rPr lang="es-MX" smtClean="0"/>
              <a:t>‹Nº›</a:t>
            </a:fld>
            <a:endParaRPr lang="es-MX"/>
          </a:p>
        </p:txBody>
      </p:sp>
    </p:spTree>
    <p:extLst>
      <p:ext uri="{BB962C8B-B14F-4D97-AF65-F5344CB8AC3E}">
        <p14:creationId xmlns:p14="http://schemas.microsoft.com/office/powerpoint/2010/main" val="976932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40080" y="1137920"/>
            <a:ext cx="6665100" cy="6353387"/>
          </a:xfrm>
        </p:spPr>
        <p:txBody>
          <a:bodyPr anchor="ctr">
            <a:normAutofit/>
          </a:bodyPr>
          <a:lstStyle>
            <a:lvl1pPr algn="l">
              <a:defRPr sz="462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40080" y="8344747"/>
            <a:ext cx="6665100" cy="2932462"/>
          </a:xfrm>
        </p:spPr>
        <p:txBody>
          <a:bodyPr anchor="ctr">
            <a:normAutofit/>
          </a:bodyPr>
          <a:lstStyle>
            <a:lvl1pPr marL="0" indent="0" algn="l">
              <a:buNone/>
              <a:defRPr sz="1890">
                <a:solidFill>
                  <a:schemeClr val="tx1">
                    <a:lumMod val="75000"/>
                    <a:lumOff val="25000"/>
                  </a:schemeClr>
                </a:solidFill>
              </a:defRPr>
            </a:lvl1pPr>
            <a:lvl2pPr marL="480060" indent="0">
              <a:buNone/>
              <a:defRPr sz="1890">
                <a:solidFill>
                  <a:schemeClr val="tx1">
                    <a:tint val="75000"/>
                  </a:schemeClr>
                </a:solidFill>
              </a:defRPr>
            </a:lvl2pPr>
            <a:lvl3pPr marL="960120" indent="0">
              <a:buNone/>
              <a:defRPr sz="1680">
                <a:solidFill>
                  <a:schemeClr val="tx1">
                    <a:tint val="75000"/>
                  </a:schemeClr>
                </a:solidFill>
              </a:defRPr>
            </a:lvl3pPr>
            <a:lvl4pPr marL="1440180" indent="0">
              <a:buNone/>
              <a:defRPr sz="1470">
                <a:solidFill>
                  <a:schemeClr val="tx1">
                    <a:tint val="75000"/>
                  </a:schemeClr>
                </a:solidFill>
              </a:defRPr>
            </a:lvl4pPr>
            <a:lvl5pPr marL="1920240" indent="0">
              <a:buNone/>
              <a:defRPr sz="1470">
                <a:solidFill>
                  <a:schemeClr val="tx1">
                    <a:tint val="75000"/>
                  </a:schemeClr>
                </a:solidFill>
              </a:defRPr>
            </a:lvl5pPr>
            <a:lvl6pPr marL="2400300" indent="0">
              <a:buNone/>
              <a:defRPr sz="1470">
                <a:solidFill>
                  <a:schemeClr val="tx1">
                    <a:tint val="75000"/>
                  </a:schemeClr>
                </a:solidFill>
              </a:defRPr>
            </a:lvl6pPr>
            <a:lvl7pPr marL="2880360" indent="0">
              <a:buNone/>
              <a:defRPr sz="1470">
                <a:solidFill>
                  <a:schemeClr val="tx1">
                    <a:tint val="75000"/>
                  </a:schemeClr>
                </a:solidFill>
              </a:defRPr>
            </a:lvl7pPr>
            <a:lvl8pPr marL="3360420" indent="0">
              <a:buNone/>
              <a:defRPr sz="1470">
                <a:solidFill>
                  <a:schemeClr val="tx1">
                    <a:tint val="75000"/>
                  </a:schemeClr>
                </a:solidFill>
              </a:defRPr>
            </a:lvl8pPr>
            <a:lvl9pPr marL="3840480" indent="0">
              <a:buNone/>
              <a:defRPr sz="147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53467A37-EE18-43B7-B9A7-0D74C662436E}" type="datetimeFigureOut">
              <a:rPr lang="es-MX" smtClean="0"/>
              <a:t>21/01/2019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F62C81D-9405-49D3-B156-E36F03B36EE1}" type="slidenum">
              <a:rPr lang="es-MX" smtClean="0"/>
              <a:t>‹Nº›</a:t>
            </a:fld>
            <a:endParaRPr lang="es-MX"/>
          </a:p>
        </p:txBody>
      </p:sp>
    </p:spTree>
    <p:extLst>
      <p:ext uri="{BB962C8B-B14F-4D97-AF65-F5344CB8AC3E}">
        <p14:creationId xmlns:p14="http://schemas.microsoft.com/office/powerpoint/2010/main" val="118816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13629" y="1137920"/>
            <a:ext cx="6375791" cy="5642187"/>
          </a:xfrm>
        </p:spPr>
        <p:txBody>
          <a:bodyPr anchor="ctr">
            <a:normAutofit/>
          </a:bodyPr>
          <a:lstStyle>
            <a:lvl1pPr algn="l">
              <a:defRPr sz="462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156128" y="6780107"/>
            <a:ext cx="5690794" cy="711200"/>
          </a:xfrm>
        </p:spPr>
        <p:txBody>
          <a:bodyPr anchor="ctr">
            <a:noAutofit/>
          </a:bodyPr>
          <a:lstStyle>
            <a:lvl1pPr marL="0" indent="0">
              <a:buFontTx/>
              <a:buNone/>
              <a:defRPr sz="1680">
                <a:solidFill>
                  <a:schemeClr val="tx1">
                    <a:lumMod val="50000"/>
                    <a:lumOff val="50000"/>
                  </a:schemeClr>
                </a:solidFill>
              </a:defRPr>
            </a:lvl1pPr>
            <a:lvl2pPr marL="480060" indent="0">
              <a:buFontTx/>
              <a:buNone/>
              <a:defRPr/>
            </a:lvl2pPr>
            <a:lvl3pPr marL="960120" indent="0">
              <a:buFontTx/>
              <a:buNone/>
              <a:defRPr/>
            </a:lvl3pPr>
            <a:lvl4pPr marL="1440180" indent="0">
              <a:buFontTx/>
              <a:buNone/>
              <a:defRPr/>
            </a:lvl4pPr>
            <a:lvl5pPr marL="192024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40078" y="8344747"/>
            <a:ext cx="6665101" cy="2932462"/>
          </a:xfrm>
        </p:spPr>
        <p:txBody>
          <a:bodyPr anchor="ctr">
            <a:normAutofit/>
          </a:bodyPr>
          <a:lstStyle>
            <a:lvl1pPr marL="0" indent="0" algn="l">
              <a:buNone/>
              <a:defRPr sz="1890">
                <a:solidFill>
                  <a:schemeClr val="tx1">
                    <a:lumMod val="75000"/>
                    <a:lumOff val="25000"/>
                  </a:schemeClr>
                </a:solidFill>
              </a:defRPr>
            </a:lvl1pPr>
            <a:lvl2pPr marL="480060" indent="0">
              <a:buNone/>
              <a:defRPr sz="1890">
                <a:solidFill>
                  <a:schemeClr val="tx1">
                    <a:tint val="75000"/>
                  </a:schemeClr>
                </a:solidFill>
              </a:defRPr>
            </a:lvl2pPr>
            <a:lvl3pPr marL="960120" indent="0">
              <a:buNone/>
              <a:defRPr sz="1680">
                <a:solidFill>
                  <a:schemeClr val="tx1">
                    <a:tint val="75000"/>
                  </a:schemeClr>
                </a:solidFill>
              </a:defRPr>
            </a:lvl3pPr>
            <a:lvl4pPr marL="1440180" indent="0">
              <a:buNone/>
              <a:defRPr sz="1470">
                <a:solidFill>
                  <a:schemeClr val="tx1">
                    <a:tint val="75000"/>
                  </a:schemeClr>
                </a:solidFill>
              </a:defRPr>
            </a:lvl4pPr>
            <a:lvl5pPr marL="1920240" indent="0">
              <a:buNone/>
              <a:defRPr sz="1470">
                <a:solidFill>
                  <a:schemeClr val="tx1">
                    <a:tint val="75000"/>
                  </a:schemeClr>
                </a:solidFill>
              </a:defRPr>
            </a:lvl5pPr>
            <a:lvl6pPr marL="2400300" indent="0">
              <a:buNone/>
              <a:defRPr sz="1470">
                <a:solidFill>
                  <a:schemeClr val="tx1">
                    <a:tint val="75000"/>
                  </a:schemeClr>
                </a:solidFill>
              </a:defRPr>
            </a:lvl6pPr>
            <a:lvl7pPr marL="2880360" indent="0">
              <a:buNone/>
              <a:defRPr sz="1470">
                <a:solidFill>
                  <a:schemeClr val="tx1">
                    <a:tint val="75000"/>
                  </a:schemeClr>
                </a:solidFill>
              </a:defRPr>
            </a:lvl7pPr>
            <a:lvl8pPr marL="3360420" indent="0">
              <a:buNone/>
              <a:defRPr sz="1470">
                <a:solidFill>
                  <a:schemeClr val="tx1">
                    <a:tint val="75000"/>
                  </a:schemeClr>
                </a:solidFill>
              </a:defRPr>
            </a:lvl8pPr>
            <a:lvl9pPr marL="3840480" indent="0">
              <a:buNone/>
              <a:defRPr sz="147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53467A37-EE18-43B7-B9A7-0D74C662436E}" type="datetimeFigureOut">
              <a:rPr lang="es-MX" smtClean="0"/>
              <a:t>21/01/2019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F62C81D-9405-49D3-B156-E36F03B36EE1}" type="slidenum">
              <a:rPr lang="es-MX" smtClean="0"/>
              <a:t>‹Nº›</a:t>
            </a:fld>
            <a:endParaRPr lang="es-MX"/>
          </a:p>
        </p:txBody>
      </p:sp>
      <p:sp>
        <p:nvSpPr>
          <p:cNvPr id="24" name="TextBox 23"/>
          <p:cNvSpPr txBox="1"/>
          <p:nvPr/>
        </p:nvSpPr>
        <p:spPr>
          <a:xfrm>
            <a:off x="506847" y="1475372"/>
            <a:ext cx="480185" cy="1091582"/>
          </a:xfrm>
          <a:prstGeom prst="rect">
            <a:avLst/>
          </a:prstGeom>
        </p:spPr>
        <p:txBody>
          <a:bodyPr vert="horz" lIns="96012" tIns="48006" rIns="96012" bIns="48006" rtlCol="0" anchor="ctr">
            <a:noAutofit/>
          </a:bodyPr>
          <a:lstStyle/>
          <a:p>
            <a:pPr lvl="0"/>
            <a:r>
              <a:rPr lang="en-US" sz="84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7085084" y="5388238"/>
            <a:ext cx="480185" cy="1091582"/>
          </a:xfrm>
          <a:prstGeom prst="rect">
            <a:avLst/>
          </a:prstGeom>
        </p:spPr>
        <p:txBody>
          <a:bodyPr vert="horz" lIns="96012" tIns="48006" rIns="96012" bIns="48006" rtlCol="0" anchor="ctr">
            <a:noAutofit/>
          </a:bodyPr>
          <a:lstStyle/>
          <a:p>
            <a:pPr lvl="0"/>
            <a:r>
              <a:rPr lang="en-US" sz="84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97398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40078" y="3606377"/>
            <a:ext cx="6665101" cy="4844859"/>
          </a:xfrm>
        </p:spPr>
        <p:txBody>
          <a:bodyPr anchor="b">
            <a:normAutofit/>
          </a:bodyPr>
          <a:lstStyle>
            <a:lvl1pPr algn="l">
              <a:defRPr sz="462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40078" y="8451236"/>
            <a:ext cx="6665101" cy="2825973"/>
          </a:xfrm>
        </p:spPr>
        <p:txBody>
          <a:bodyPr anchor="t">
            <a:normAutofit/>
          </a:bodyPr>
          <a:lstStyle>
            <a:lvl1pPr marL="0" indent="0" algn="l">
              <a:buNone/>
              <a:defRPr sz="1890">
                <a:solidFill>
                  <a:schemeClr val="tx1">
                    <a:lumMod val="75000"/>
                    <a:lumOff val="25000"/>
                  </a:schemeClr>
                </a:solidFill>
              </a:defRPr>
            </a:lvl1pPr>
            <a:lvl2pPr marL="480060" indent="0">
              <a:buNone/>
              <a:defRPr sz="1890">
                <a:solidFill>
                  <a:schemeClr val="tx1">
                    <a:tint val="75000"/>
                  </a:schemeClr>
                </a:solidFill>
              </a:defRPr>
            </a:lvl2pPr>
            <a:lvl3pPr marL="960120" indent="0">
              <a:buNone/>
              <a:defRPr sz="1680">
                <a:solidFill>
                  <a:schemeClr val="tx1">
                    <a:tint val="75000"/>
                  </a:schemeClr>
                </a:solidFill>
              </a:defRPr>
            </a:lvl3pPr>
            <a:lvl4pPr marL="1440180" indent="0">
              <a:buNone/>
              <a:defRPr sz="1470">
                <a:solidFill>
                  <a:schemeClr val="tx1">
                    <a:tint val="75000"/>
                  </a:schemeClr>
                </a:solidFill>
              </a:defRPr>
            </a:lvl4pPr>
            <a:lvl5pPr marL="1920240" indent="0">
              <a:buNone/>
              <a:defRPr sz="1470">
                <a:solidFill>
                  <a:schemeClr val="tx1">
                    <a:tint val="75000"/>
                  </a:schemeClr>
                </a:solidFill>
              </a:defRPr>
            </a:lvl5pPr>
            <a:lvl6pPr marL="2400300" indent="0">
              <a:buNone/>
              <a:defRPr sz="1470">
                <a:solidFill>
                  <a:schemeClr val="tx1">
                    <a:tint val="75000"/>
                  </a:schemeClr>
                </a:solidFill>
              </a:defRPr>
            </a:lvl6pPr>
            <a:lvl7pPr marL="2880360" indent="0">
              <a:buNone/>
              <a:defRPr sz="1470">
                <a:solidFill>
                  <a:schemeClr val="tx1">
                    <a:tint val="75000"/>
                  </a:schemeClr>
                </a:solidFill>
              </a:defRPr>
            </a:lvl7pPr>
            <a:lvl8pPr marL="3360420" indent="0">
              <a:buNone/>
              <a:defRPr sz="1470">
                <a:solidFill>
                  <a:schemeClr val="tx1">
                    <a:tint val="75000"/>
                  </a:schemeClr>
                </a:solidFill>
              </a:defRPr>
            </a:lvl8pPr>
            <a:lvl9pPr marL="3840480" indent="0">
              <a:buNone/>
              <a:defRPr sz="147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53467A37-EE18-43B7-B9A7-0D74C662436E}" type="datetimeFigureOut">
              <a:rPr lang="es-MX" smtClean="0"/>
              <a:t>21/01/2019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F62C81D-9405-49D3-B156-E36F03B36EE1}" type="slidenum">
              <a:rPr lang="es-MX" smtClean="0"/>
              <a:t>‹Nº›</a:t>
            </a:fld>
            <a:endParaRPr lang="es-MX"/>
          </a:p>
        </p:txBody>
      </p:sp>
    </p:spTree>
    <p:extLst>
      <p:ext uri="{BB962C8B-B14F-4D97-AF65-F5344CB8AC3E}">
        <p14:creationId xmlns:p14="http://schemas.microsoft.com/office/powerpoint/2010/main" val="23045504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813629" y="1137920"/>
            <a:ext cx="6375791" cy="5642187"/>
          </a:xfrm>
        </p:spPr>
        <p:txBody>
          <a:bodyPr anchor="ctr">
            <a:normAutofit/>
          </a:bodyPr>
          <a:lstStyle>
            <a:lvl1pPr algn="l">
              <a:defRPr sz="462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40077" y="7491306"/>
            <a:ext cx="6665102" cy="959930"/>
          </a:xfrm>
        </p:spPr>
        <p:txBody>
          <a:bodyPr anchor="b">
            <a:noAutofit/>
          </a:bodyPr>
          <a:lstStyle>
            <a:lvl1pPr marL="0" indent="0">
              <a:buFontTx/>
              <a:buNone/>
              <a:defRPr sz="2520">
                <a:solidFill>
                  <a:schemeClr val="tx1">
                    <a:lumMod val="75000"/>
                    <a:lumOff val="25000"/>
                  </a:schemeClr>
                </a:solidFill>
              </a:defRPr>
            </a:lvl1pPr>
            <a:lvl2pPr marL="480060" indent="0">
              <a:buFontTx/>
              <a:buNone/>
              <a:defRPr/>
            </a:lvl2pPr>
            <a:lvl3pPr marL="960120" indent="0">
              <a:buFontTx/>
              <a:buNone/>
              <a:defRPr/>
            </a:lvl3pPr>
            <a:lvl4pPr marL="1440180" indent="0">
              <a:buFontTx/>
              <a:buNone/>
              <a:defRPr/>
            </a:lvl4pPr>
            <a:lvl5pPr marL="192024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40078" y="8451236"/>
            <a:ext cx="6665101" cy="2825973"/>
          </a:xfrm>
        </p:spPr>
        <p:txBody>
          <a:bodyPr anchor="t">
            <a:normAutofit/>
          </a:bodyPr>
          <a:lstStyle>
            <a:lvl1pPr marL="0" indent="0" algn="l">
              <a:buNone/>
              <a:defRPr sz="1890">
                <a:solidFill>
                  <a:schemeClr val="tx1">
                    <a:lumMod val="50000"/>
                    <a:lumOff val="50000"/>
                  </a:schemeClr>
                </a:solidFill>
              </a:defRPr>
            </a:lvl1pPr>
            <a:lvl2pPr marL="480060" indent="0">
              <a:buNone/>
              <a:defRPr sz="1890">
                <a:solidFill>
                  <a:schemeClr val="tx1">
                    <a:tint val="75000"/>
                  </a:schemeClr>
                </a:solidFill>
              </a:defRPr>
            </a:lvl2pPr>
            <a:lvl3pPr marL="960120" indent="0">
              <a:buNone/>
              <a:defRPr sz="1680">
                <a:solidFill>
                  <a:schemeClr val="tx1">
                    <a:tint val="75000"/>
                  </a:schemeClr>
                </a:solidFill>
              </a:defRPr>
            </a:lvl3pPr>
            <a:lvl4pPr marL="1440180" indent="0">
              <a:buNone/>
              <a:defRPr sz="1470">
                <a:solidFill>
                  <a:schemeClr val="tx1">
                    <a:tint val="75000"/>
                  </a:schemeClr>
                </a:solidFill>
              </a:defRPr>
            </a:lvl4pPr>
            <a:lvl5pPr marL="1920240" indent="0">
              <a:buNone/>
              <a:defRPr sz="1470">
                <a:solidFill>
                  <a:schemeClr val="tx1">
                    <a:tint val="75000"/>
                  </a:schemeClr>
                </a:solidFill>
              </a:defRPr>
            </a:lvl5pPr>
            <a:lvl6pPr marL="2400300" indent="0">
              <a:buNone/>
              <a:defRPr sz="1470">
                <a:solidFill>
                  <a:schemeClr val="tx1">
                    <a:tint val="75000"/>
                  </a:schemeClr>
                </a:solidFill>
              </a:defRPr>
            </a:lvl6pPr>
            <a:lvl7pPr marL="2880360" indent="0">
              <a:buNone/>
              <a:defRPr sz="1470">
                <a:solidFill>
                  <a:schemeClr val="tx1">
                    <a:tint val="75000"/>
                  </a:schemeClr>
                </a:solidFill>
              </a:defRPr>
            </a:lvl7pPr>
            <a:lvl8pPr marL="3360420" indent="0">
              <a:buNone/>
              <a:defRPr sz="1470">
                <a:solidFill>
                  <a:schemeClr val="tx1">
                    <a:tint val="75000"/>
                  </a:schemeClr>
                </a:solidFill>
              </a:defRPr>
            </a:lvl8pPr>
            <a:lvl9pPr marL="3840480" indent="0">
              <a:buNone/>
              <a:defRPr sz="147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53467A37-EE18-43B7-B9A7-0D74C662436E}" type="datetimeFigureOut">
              <a:rPr lang="es-MX" smtClean="0"/>
              <a:t>21/01/2019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F62C81D-9405-49D3-B156-E36F03B36EE1}" type="slidenum">
              <a:rPr lang="es-MX" smtClean="0"/>
              <a:t>‹Nº›</a:t>
            </a:fld>
            <a:endParaRPr lang="es-MX"/>
          </a:p>
        </p:txBody>
      </p:sp>
      <p:sp>
        <p:nvSpPr>
          <p:cNvPr id="24" name="TextBox 23"/>
          <p:cNvSpPr txBox="1"/>
          <p:nvPr/>
        </p:nvSpPr>
        <p:spPr>
          <a:xfrm>
            <a:off x="506847" y="1475372"/>
            <a:ext cx="480185" cy="1091582"/>
          </a:xfrm>
          <a:prstGeom prst="rect">
            <a:avLst/>
          </a:prstGeom>
        </p:spPr>
        <p:txBody>
          <a:bodyPr vert="horz" lIns="96012" tIns="48006" rIns="96012" bIns="48006" rtlCol="0" anchor="ctr">
            <a:noAutofit/>
          </a:bodyPr>
          <a:lstStyle/>
          <a:p>
            <a:pPr lvl="0"/>
            <a:r>
              <a:rPr lang="en-US" sz="84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7085084" y="5388238"/>
            <a:ext cx="480185" cy="1091582"/>
          </a:xfrm>
          <a:prstGeom prst="rect">
            <a:avLst/>
          </a:prstGeom>
        </p:spPr>
        <p:txBody>
          <a:bodyPr vert="horz" lIns="96012" tIns="48006" rIns="96012" bIns="48006" rtlCol="0" anchor="ctr">
            <a:noAutofit/>
          </a:bodyPr>
          <a:lstStyle/>
          <a:p>
            <a:pPr lvl="0"/>
            <a:r>
              <a:rPr lang="en-US" sz="84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13908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46641" y="1137920"/>
            <a:ext cx="6658538" cy="5642187"/>
          </a:xfrm>
        </p:spPr>
        <p:txBody>
          <a:bodyPr anchor="ctr">
            <a:normAutofit/>
          </a:bodyPr>
          <a:lstStyle>
            <a:lvl1pPr algn="l">
              <a:defRPr sz="462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40077" y="7491306"/>
            <a:ext cx="6665102" cy="959930"/>
          </a:xfrm>
        </p:spPr>
        <p:txBody>
          <a:bodyPr anchor="b">
            <a:noAutofit/>
          </a:bodyPr>
          <a:lstStyle>
            <a:lvl1pPr marL="0" indent="0">
              <a:buFontTx/>
              <a:buNone/>
              <a:defRPr sz="2520">
                <a:solidFill>
                  <a:schemeClr val="accent1"/>
                </a:solidFill>
              </a:defRPr>
            </a:lvl1pPr>
            <a:lvl2pPr marL="480060" indent="0">
              <a:buFontTx/>
              <a:buNone/>
              <a:defRPr/>
            </a:lvl2pPr>
            <a:lvl3pPr marL="960120" indent="0">
              <a:buFontTx/>
              <a:buNone/>
              <a:defRPr/>
            </a:lvl3pPr>
            <a:lvl4pPr marL="1440180" indent="0">
              <a:buFontTx/>
              <a:buNone/>
              <a:defRPr/>
            </a:lvl4pPr>
            <a:lvl5pPr marL="192024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40078" y="8451236"/>
            <a:ext cx="6665101" cy="2825973"/>
          </a:xfrm>
        </p:spPr>
        <p:txBody>
          <a:bodyPr anchor="t">
            <a:normAutofit/>
          </a:bodyPr>
          <a:lstStyle>
            <a:lvl1pPr marL="0" indent="0" algn="l">
              <a:buNone/>
              <a:defRPr sz="1890">
                <a:solidFill>
                  <a:schemeClr val="tx1">
                    <a:lumMod val="50000"/>
                    <a:lumOff val="50000"/>
                  </a:schemeClr>
                </a:solidFill>
              </a:defRPr>
            </a:lvl1pPr>
            <a:lvl2pPr marL="480060" indent="0">
              <a:buNone/>
              <a:defRPr sz="1890">
                <a:solidFill>
                  <a:schemeClr val="tx1">
                    <a:tint val="75000"/>
                  </a:schemeClr>
                </a:solidFill>
              </a:defRPr>
            </a:lvl2pPr>
            <a:lvl3pPr marL="960120" indent="0">
              <a:buNone/>
              <a:defRPr sz="1680">
                <a:solidFill>
                  <a:schemeClr val="tx1">
                    <a:tint val="75000"/>
                  </a:schemeClr>
                </a:solidFill>
              </a:defRPr>
            </a:lvl3pPr>
            <a:lvl4pPr marL="1440180" indent="0">
              <a:buNone/>
              <a:defRPr sz="1470">
                <a:solidFill>
                  <a:schemeClr val="tx1">
                    <a:tint val="75000"/>
                  </a:schemeClr>
                </a:solidFill>
              </a:defRPr>
            </a:lvl4pPr>
            <a:lvl5pPr marL="1920240" indent="0">
              <a:buNone/>
              <a:defRPr sz="1470">
                <a:solidFill>
                  <a:schemeClr val="tx1">
                    <a:tint val="75000"/>
                  </a:schemeClr>
                </a:solidFill>
              </a:defRPr>
            </a:lvl5pPr>
            <a:lvl6pPr marL="2400300" indent="0">
              <a:buNone/>
              <a:defRPr sz="1470">
                <a:solidFill>
                  <a:schemeClr val="tx1">
                    <a:tint val="75000"/>
                  </a:schemeClr>
                </a:solidFill>
              </a:defRPr>
            </a:lvl6pPr>
            <a:lvl7pPr marL="2880360" indent="0">
              <a:buNone/>
              <a:defRPr sz="1470">
                <a:solidFill>
                  <a:schemeClr val="tx1">
                    <a:tint val="75000"/>
                  </a:schemeClr>
                </a:solidFill>
              </a:defRPr>
            </a:lvl7pPr>
            <a:lvl8pPr marL="3360420" indent="0">
              <a:buNone/>
              <a:defRPr sz="1470">
                <a:solidFill>
                  <a:schemeClr val="tx1">
                    <a:tint val="75000"/>
                  </a:schemeClr>
                </a:solidFill>
              </a:defRPr>
            </a:lvl8pPr>
            <a:lvl9pPr marL="3840480" indent="0">
              <a:buNone/>
              <a:defRPr sz="147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53467A37-EE18-43B7-B9A7-0D74C662436E}" type="datetimeFigureOut">
              <a:rPr lang="es-MX" smtClean="0"/>
              <a:t>21/01/2019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F62C81D-9405-49D3-B156-E36F03B36EE1}" type="slidenum">
              <a:rPr lang="es-MX" smtClean="0"/>
              <a:t>‹Nº›</a:t>
            </a:fld>
            <a:endParaRPr lang="es-MX"/>
          </a:p>
        </p:txBody>
      </p:sp>
    </p:spTree>
    <p:extLst>
      <p:ext uri="{BB962C8B-B14F-4D97-AF65-F5344CB8AC3E}">
        <p14:creationId xmlns:p14="http://schemas.microsoft.com/office/powerpoint/2010/main" val="2167266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3467A37-EE18-43B7-B9A7-0D74C662436E}" type="datetimeFigureOut">
              <a:rPr lang="es-MX" smtClean="0"/>
              <a:t>21/01/2019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F62C81D-9405-49D3-B156-E36F03B36EE1}" type="slidenum">
              <a:rPr lang="es-MX" smtClean="0"/>
              <a:t>‹Nº›</a:t>
            </a:fld>
            <a:endParaRPr lang="es-MX"/>
          </a:p>
        </p:txBody>
      </p:sp>
    </p:spTree>
    <p:extLst>
      <p:ext uri="{BB962C8B-B14F-4D97-AF65-F5344CB8AC3E}">
        <p14:creationId xmlns:p14="http://schemas.microsoft.com/office/powerpoint/2010/main" val="23120170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6177" y="1137921"/>
            <a:ext cx="1027753" cy="9802709"/>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40079" y="1137921"/>
            <a:ext cx="5454777" cy="9802709"/>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3467A37-EE18-43B7-B9A7-0D74C662436E}" type="datetimeFigureOut">
              <a:rPr lang="es-MX" smtClean="0"/>
              <a:t>21/01/2019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F62C81D-9405-49D3-B156-E36F03B36EE1}" type="slidenum">
              <a:rPr lang="es-MX" smtClean="0"/>
              <a:t>‹Nº›</a:t>
            </a:fld>
            <a:endParaRPr lang="es-MX"/>
          </a:p>
        </p:txBody>
      </p:sp>
    </p:spTree>
    <p:extLst>
      <p:ext uri="{BB962C8B-B14F-4D97-AF65-F5344CB8AC3E}">
        <p14:creationId xmlns:p14="http://schemas.microsoft.com/office/powerpoint/2010/main" val="2969609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890" y="-15806"/>
            <a:ext cx="9628295" cy="12833212"/>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40079" y="1137920"/>
            <a:ext cx="6665099" cy="2465493"/>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40079" y="4033102"/>
            <a:ext cx="6665100" cy="7244110"/>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675521" y="11277212"/>
            <a:ext cx="718339" cy="681567"/>
          </a:xfrm>
          <a:prstGeom prst="rect">
            <a:avLst/>
          </a:prstGeom>
        </p:spPr>
        <p:txBody>
          <a:bodyPr vert="horz" lIns="91440" tIns="45720" rIns="91440" bIns="45720" rtlCol="0" anchor="ctr"/>
          <a:lstStyle>
            <a:lvl1pPr algn="r">
              <a:defRPr sz="945">
                <a:solidFill>
                  <a:schemeClr val="tx1">
                    <a:tint val="75000"/>
                  </a:schemeClr>
                </a:solidFill>
              </a:defRPr>
            </a:lvl1pPr>
          </a:lstStyle>
          <a:p>
            <a:fld id="{53467A37-EE18-43B7-B9A7-0D74C662436E}" type="datetimeFigureOut">
              <a:rPr lang="es-MX" smtClean="0"/>
              <a:t>21/01/2019</a:t>
            </a:fld>
            <a:endParaRPr lang="es-MX"/>
          </a:p>
        </p:txBody>
      </p:sp>
      <p:sp>
        <p:nvSpPr>
          <p:cNvPr id="5" name="Footer Placeholder 4"/>
          <p:cNvSpPr>
            <a:spLocks noGrp="1"/>
          </p:cNvSpPr>
          <p:nvPr>
            <p:ph type="ftr" sz="quarter" idx="3"/>
          </p:nvPr>
        </p:nvSpPr>
        <p:spPr>
          <a:xfrm>
            <a:off x="640079" y="11277212"/>
            <a:ext cx="4854122" cy="681567"/>
          </a:xfrm>
          <a:prstGeom prst="rect">
            <a:avLst/>
          </a:prstGeom>
        </p:spPr>
        <p:txBody>
          <a:bodyPr vert="horz" lIns="91440" tIns="45720" rIns="91440" bIns="45720" rtlCol="0" anchor="ctr"/>
          <a:lstStyle>
            <a:lvl1pPr algn="l">
              <a:defRPr sz="945">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6766910" y="11277212"/>
            <a:ext cx="538270" cy="681567"/>
          </a:xfrm>
          <a:prstGeom prst="rect">
            <a:avLst/>
          </a:prstGeom>
        </p:spPr>
        <p:txBody>
          <a:bodyPr vert="horz" lIns="91440" tIns="45720" rIns="91440" bIns="45720" rtlCol="0" anchor="ctr"/>
          <a:lstStyle>
            <a:lvl1pPr algn="r">
              <a:defRPr sz="945">
                <a:solidFill>
                  <a:schemeClr val="accent1"/>
                </a:solidFill>
              </a:defRPr>
            </a:lvl1pPr>
          </a:lstStyle>
          <a:p>
            <a:fld id="{CF62C81D-9405-49D3-B156-E36F03B36EE1}" type="slidenum">
              <a:rPr lang="es-MX" smtClean="0"/>
              <a:t>‹Nº›</a:t>
            </a:fld>
            <a:endParaRPr lang="es-MX"/>
          </a:p>
        </p:txBody>
      </p:sp>
    </p:spTree>
    <p:extLst>
      <p:ext uri="{BB962C8B-B14F-4D97-AF65-F5344CB8AC3E}">
        <p14:creationId xmlns:p14="http://schemas.microsoft.com/office/powerpoint/2010/main" val="2734053960"/>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Lst>
  <p:txStyles>
    <p:titleStyle>
      <a:lvl1pPr algn="l" defTabSz="480060" rtl="0" eaLnBrk="1" latinLnBrk="0" hangingPunct="1">
        <a:spcBef>
          <a:spcPct val="0"/>
        </a:spcBef>
        <a:buNone/>
        <a:defRPr sz="378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0045" indent="-360045" algn="l" defTabSz="480060" rtl="0" eaLnBrk="1" latinLnBrk="0" hangingPunct="1">
        <a:spcBef>
          <a:spcPts val="1050"/>
        </a:spcBef>
        <a:spcAft>
          <a:spcPts val="0"/>
        </a:spcAft>
        <a:buClr>
          <a:schemeClr val="accent1"/>
        </a:buClr>
        <a:buSzPct val="80000"/>
        <a:buFont typeface="Wingdings 3" charset="2"/>
        <a:buChar char=""/>
        <a:defRPr sz="1890" kern="1200">
          <a:solidFill>
            <a:schemeClr val="tx1">
              <a:lumMod val="75000"/>
              <a:lumOff val="25000"/>
            </a:schemeClr>
          </a:solidFill>
          <a:latin typeface="+mn-lt"/>
          <a:ea typeface="+mn-ea"/>
          <a:cs typeface="+mn-cs"/>
        </a:defRPr>
      </a:lvl1pPr>
      <a:lvl2pPr marL="780098" indent="-300038" algn="l" defTabSz="480060" rtl="0" eaLnBrk="1" latinLnBrk="0" hangingPunct="1">
        <a:spcBef>
          <a:spcPts val="1050"/>
        </a:spcBef>
        <a:spcAft>
          <a:spcPts val="0"/>
        </a:spcAft>
        <a:buClr>
          <a:schemeClr val="accent1"/>
        </a:buClr>
        <a:buSzPct val="80000"/>
        <a:buFont typeface="Wingdings 3" charset="2"/>
        <a:buChar char=""/>
        <a:defRPr sz="1680" kern="1200">
          <a:solidFill>
            <a:schemeClr val="tx1">
              <a:lumMod val="75000"/>
              <a:lumOff val="25000"/>
            </a:schemeClr>
          </a:solidFill>
          <a:latin typeface="+mn-lt"/>
          <a:ea typeface="+mn-ea"/>
          <a:cs typeface="+mn-cs"/>
        </a:defRPr>
      </a:lvl2pPr>
      <a:lvl3pPr marL="1200150" indent="-240030" algn="l" defTabSz="480060" rtl="0" eaLnBrk="1" latinLnBrk="0" hangingPunct="1">
        <a:spcBef>
          <a:spcPts val="1050"/>
        </a:spcBef>
        <a:spcAft>
          <a:spcPts val="0"/>
        </a:spcAft>
        <a:buClr>
          <a:schemeClr val="accent1"/>
        </a:buClr>
        <a:buSzPct val="80000"/>
        <a:buFont typeface="Wingdings 3" charset="2"/>
        <a:buChar char=""/>
        <a:defRPr sz="1470" kern="1200">
          <a:solidFill>
            <a:schemeClr val="tx1">
              <a:lumMod val="75000"/>
              <a:lumOff val="25000"/>
            </a:schemeClr>
          </a:solidFill>
          <a:latin typeface="+mn-lt"/>
          <a:ea typeface="+mn-ea"/>
          <a:cs typeface="+mn-cs"/>
        </a:defRPr>
      </a:lvl3pPr>
      <a:lvl4pPr marL="1680210" indent="-240030" algn="l" defTabSz="480060" rtl="0" eaLnBrk="1" latinLnBrk="0" hangingPunct="1">
        <a:spcBef>
          <a:spcPts val="1050"/>
        </a:spcBef>
        <a:spcAft>
          <a:spcPts val="0"/>
        </a:spcAft>
        <a:buClr>
          <a:schemeClr val="accent1"/>
        </a:buClr>
        <a:buSzPct val="80000"/>
        <a:buFont typeface="Wingdings 3" charset="2"/>
        <a:buChar char=""/>
        <a:defRPr sz="1260" kern="1200">
          <a:solidFill>
            <a:schemeClr val="tx1">
              <a:lumMod val="75000"/>
              <a:lumOff val="25000"/>
            </a:schemeClr>
          </a:solidFill>
          <a:latin typeface="+mn-lt"/>
          <a:ea typeface="+mn-ea"/>
          <a:cs typeface="+mn-cs"/>
        </a:defRPr>
      </a:lvl4pPr>
      <a:lvl5pPr marL="2160270" indent="-240030" algn="l" defTabSz="480060" rtl="0" eaLnBrk="1" latinLnBrk="0" hangingPunct="1">
        <a:spcBef>
          <a:spcPts val="1050"/>
        </a:spcBef>
        <a:spcAft>
          <a:spcPts val="0"/>
        </a:spcAft>
        <a:buClr>
          <a:schemeClr val="accent1"/>
        </a:buClr>
        <a:buSzPct val="80000"/>
        <a:buFont typeface="Wingdings 3" charset="2"/>
        <a:buChar char=""/>
        <a:defRPr sz="1260" kern="1200">
          <a:solidFill>
            <a:schemeClr val="tx1">
              <a:lumMod val="75000"/>
              <a:lumOff val="25000"/>
            </a:schemeClr>
          </a:solidFill>
          <a:latin typeface="+mn-lt"/>
          <a:ea typeface="+mn-ea"/>
          <a:cs typeface="+mn-cs"/>
        </a:defRPr>
      </a:lvl5pPr>
      <a:lvl6pPr marL="2640330" indent="-240030" algn="l" defTabSz="480060" rtl="0" eaLnBrk="1" latinLnBrk="0" hangingPunct="1">
        <a:spcBef>
          <a:spcPts val="1050"/>
        </a:spcBef>
        <a:spcAft>
          <a:spcPts val="0"/>
        </a:spcAft>
        <a:buClr>
          <a:schemeClr val="accent1"/>
        </a:buClr>
        <a:buSzPct val="80000"/>
        <a:buFont typeface="Wingdings 3" charset="2"/>
        <a:buChar char=""/>
        <a:defRPr sz="1260" kern="1200">
          <a:solidFill>
            <a:schemeClr val="tx1">
              <a:lumMod val="75000"/>
              <a:lumOff val="25000"/>
            </a:schemeClr>
          </a:solidFill>
          <a:latin typeface="+mn-lt"/>
          <a:ea typeface="+mn-ea"/>
          <a:cs typeface="+mn-cs"/>
        </a:defRPr>
      </a:lvl6pPr>
      <a:lvl7pPr marL="3120390" indent="-240030" algn="l" defTabSz="480060" rtl="0" eaLnBrk="1" latinLnBrk="0" hangingPunct="1">
        <a:spcBef>
          <a:spcPts val="1050"/>
        </a:spcBef>
        <a:spcAft>
          <a:spcPts val="0"/>
        </a:spcAft>
        <a:buClr>
          <a:schemeClr val="accent1"/>
        </a:buClr>
        <a:buSzPct val="80000"/>
        <a:buFont typeface="Wingdings 3" charset="2"/>
        <a:buChar char=""/>
        <a:defRPr sz="1260" kern="1200">
          <a:solidFill>
            <a:schemeClr val="tx1">
              <a:lumMod val="75000"/>
              <a:lumOff val="25000"/>
            </a:schemeClr>
          </a:solidFill>
          <a:latin typeface="+mn-lt"/>
          <a:ea typeface="+mn-ea"/>
          <a:cs typeface="+mn-cs"/>
        </a:defRPr>
      </a:lvl7pPr>
      <a:lvl8pPr marL="3600450" indent="-240030" algn="l" defTabSz="480060" rtl="0" eaLnBrk="1" latinLnBrk="0" hangingPunct="1">
        <a:spcBef>
          <a:spcPts val="1050"/>
        </a:spcBef>
        <a:spcAft>
          <a:spcPts val="0"/>
        </a:spcAft>
        <a:buClr>
          <a:schemeClr val="accent1"/>
        </a:buClr>
        <a:buSzPct val="80000"/>
        <a:buFont typeface="Wingdings 3" charset="2"/>
        <a:buChar char=""/>
        <a:defRPr sz="1260" kern="1200">
          <a:solidFill>
            <a:schemeClr val="tx1">
              <a:lumMod val="75000"/>
              <a:lumOff val="25000"/>
            </a:schemeClr>
          </a:solidFill>
          <a:latin typeface="+mn-lt"/>
          <a:ea typeface="+mn-ea"/>
          <a:cs typeface="+mn-cs"/>
        </a:defRPr>
      </a:lvl8pPr>
      <a:lvl9pPr marL="4080510" indent="-240030" algn="l" defTabSz="480060" rtl="0" eaLnBrk="1" latinLnBrk="0" hangingPunct="1">
        <a:spcBef>
          <a:spcPts val="1050"/>
        </a:spcBef>
        <a:spcAft>
          <a:spcPts val="0"/>
        </a:spcAft>
        <a:buClr>
          <a:schemeClr val="accent1"/>
        </a:buClr>
        <a:buSzPct val="80000"/>
        <a:buFont typeface="Wingdings 3" charset="2"/>
        <a:buChar char=""/>
        <a:defRPr sz="1260" kern="1200">
          <a:solidFill>
            <a:schemeClr val="tx1">
              <a:lumMod val="75000"/>
              <a:lumOff val="25000"/>
            </a:schemeClr>
          </a:solidFill>
          <a:latin typeface="+mn-lt"/>
          <a:ea typeface="+mn-ea"/>
          <a:cs typeface="+mn-cs"/>
        </a:defRPr>
      </a:lvl9pPr>
    </p:bodyStyle>
    <p:otherStyle>
      <a:defPPr>
        <a:defRPr lang="en-US"/>
      </a:defPPr>
      <a:lvl1pPr marL="0" algn="l" defTabSz="480060" rtl="0" eaLnBrk="1" latinLnBrk="0" hangingPunct="1">
        <a:defRPr sz="1890" kern="1200">
          <a:solidFill>
            <a:schemeClr val="tx1"/>
          </a:solidFill>
          <a:latin typeface="+mn-lt"/>
          <a:ea typeface="+mn-ea"/>
          <a:cs typeface="+mn-cs"/>
        </a:defRPr>
      </a:lvl1pPr>
      <a:lvl2pPr marL="480060" algn="l" defTabSz="480060" rtl="0" eaLnBrk="1" latinLnBrk="0" hangingPunct="1">
        <a:defRPr sz="1890" kern="1200">
          <a:solidFill>
            <a:schemeClr val="tx1"/>
          </a:solidFill>
          <a:latin typeface="+mn-lt"/>
          <a:ea typeface="+mn-ea"/>
          <a:cs typeface="+mn-cs"/>
        </a:defRPr>
      </a:lvl2pPr>
      <a:lvl3pPr marL="960120" algn="l" defTabSz="480060" rtl="0" eaLnBrk="1" latinLnBrk="0" hangingPunct="1">
        <a:defRPr sz="1890" kern="1200">
          <a:solidFill>
            <a:schemeClr val="tx1"/>
          </a:solidFill>
          <a:latin typeface="+mn-lt"/>
          <a:ea typeface="+mn-ea"/>
          <a:cs typeface="+mn-cs"/>
        </a:defRPr>
      </a:lvl3pPr>
      <a:lvl4pPr marL="1440180" algn="l" defTabSz="480060" rtl="0" eaLnBrk="1" latinLnBrk="0" hangingPunct="1">
        <a:defRPr sz="1890" kern="1200">
          <a:solidFill>
            <a:schemeClr val="tx1"/>
          </a:solidFill>
          <a:latin typeface="+mn-lt"/>
          <a:ea typeface="+mn-ea"/>
          <a:cs typeface="+mn-cs"/>
        </a:defRPr>
      </a:lvl4pPr>
      <a:lvl5pPr marL="1920240" algn="l" defTabSz="480060" rtl="0" eaLnBrk="1" latinLnBrk="0" hangingPunct="1">
        <a:defRPr sz="1890" kern="1200">
          <a:solidFill>
            <a:schemeClr val="tx1"/>
          </a:solidFill>
          <a:latin typeface="+mn-lt"/>
          <a:ea typeface="+mn-ea"/>
          <a:cs typeface="+mn-cs"/>
        </a:defRPr>
      </a:lvl5pPr>
      <a:lvl6pPr marL="2400300" algn="l" defTabSz="480060" rtl="0" eaLnBrk="1" latinLnBrk="0" hangingPunct="1">
        <a:defRPr sz="1890" kern="1200">
          <a:solidFill>
            <a:schemeClr val="tx1"/>
          </a:solidFill>
          <a:latin typeface="+mn-lt"/>
          <a:ea typeface="+mn-ea"/>
          <a:cs typeface="+mn-cs"/>
        </a:defRPr>
      </a:lvl6pPr>
      <a:lvl7pPr marL="2880360" algn="l" defTabSz="480060" rtl="0" eaLnBrk="1" latinLnBrk="0" hangingPunct="1">
        <a:defRPr sz="1890" kern="1200">
          <a:solidFill>
            <a:schemeClr val="tx1"/>
          </a:solidFill>
          <a:latin typeface="+mn-lt"/>
          <a:ea typeface="+mn-ea"/>
          <a:cs typeface="+mn-cs"/>
        </a:defRPr>
      </a:lvl7pPr>
      <a:lvl8pPr marL="3360420" algn="l" defTabSz="480060" rtl="0" eaLnBrk="1" latinLnBrk="0" hangingPunct="1">
        <a:defRPr sz="1890" kern="1200">
          <a:solidFill>
            <a:schemeClr val="tx1"/>
          </a:solidFill>
          <a:latin typeface="+mn-lt"/>
          <a:ea typeface="+mn-ea"/>
          <a:cs typeface="+mn-cs"/>
        </a:defRPr>
      </a:lvl8pPr>
      <a:lvl9pPr marL="3840480" algn="l" defTabSz="480060" rtl="0" eaLnBrk="1" latinLnBrk="0" hangingPunct="1">
        <a:defRPr sz="189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p:cNvPicPr>
            <a:picLocks noChangeAspect="1"/>
          </p:cNvPicPr>
          <p:nvPr/>
        </p:nvPicPr>
        <p:blipFill>
          <a:blip r:embed="rId2">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tretch>
            <a:fillRect/>
          </a:stretch>
        </p:blipFill>
        <p:spPr>
          <a:xfrm>
            <a:off x="-1" y="4397137"/>
            <a:ext cx="9601201" cy="8404463"/>
          </a:xfrm>
          <a:prstGeom prst="rect">
            <a:avLst/>
          </a:prstGeom>
          <a:effectLst>
            <a:glow rad="127000">
              <a:schemeClr val="accent1">
                <a:alpha val="0"/>
              </a:schemeClr>
            </a:glow>
            <a:outerShdw blurRad="50800" dist="50800" dir="5400000" algn="ctr" rotWithShape="0">
              <a:schemeClr val="accent1"/>
            </a:outerShdw>
          </a:effectLst>
        </p:spPr>
      </p:pic>
      <p:pic>
        <p:nvPicPr>
          <p:cNvPr id="6" name="Imagen 5"/>
          <p:cNvPicPr>
            <a:picLocks noChangeAspect="1"/>
          </p:cNvPicPr>
          <p:nvPr/>
        </p:nvPicPr>
        <p:blipFill rotWithShape="1">
          <a:blip r:embed="rId4">
            <a:extLst>
              <a:ext uri="{28A0092B-C50C-407E-A947-70E740481C1C}">
                <a14:useLocalDpi xmlns:a14="http://schemas.microsoft.com/office/drawing/2010/main" val="0"/>
              </a:ext>
            </a:extLst>
          </a:blip>
          <a:srcRect l="-9554" r="9554"/>
          <a:stretch/>
        </p:blipFill>
        <p:spPr>
          <a:xfrm>
            <a:off x="5832089" y="3359609"/>
            <a:ext cx="3769112" cy="2921620"/>
          </a:xfrm>
          <a:prstGeom prst="rect">
            <a:avLst/>
          </a:prstGeom>
        </p:spPr>
      </p:pic>
      <p:sp>
        <p:nvSpPr>
          <p:cNvPr id="10" name="CuadroTexto 9"/>
          <p:cNvSpPr txBox="1"/>
          <p:nvPr/>
        </p:nvSpPr>
        <p:spPr>
          <a:xfrm>
            <a:off x="189571" y="3359609"/>
            <a:ext cx="5452946" cy="3354765"/>
          </a:xfrm>
          <a:prstGeom prst="rect">
            <a:avLst/>
          </a:prstGeom>
          <a:noFill/>
        </p:spPr>
        <p:txBody>
          <a:bodyPr wrap="square" rtlCol="0">
            <a:spAutoFit/>
          </a:bodyPr>
          <a:lstStyle/>
          <a:p>
            <a:pPr algn="ctr"/>
            <a:r>
              <a:rPr lang="es-MX" sz="2200" dirty="0" smtClean="0">
                <a:latin typeface="+mj-lt"/>
                <a:cs typeface="Arial" panose="020B0604020202020204" pitchFamily="34" charset="0"/>
              </a:rPr>
              <a:t>La inversión del sector privado y las políticas gubernamentales </a:t>
            </a:r>
          </a:p>
          <a:p>
            <a:endParaRPr lang="es-MX" sz="1800" dirty="0" smtClean="0">
              <a:cs typeface="Arial" panose="020B0604020202020204" pitchFamily="34" charset="0"/>
            </a:endParaRPr>
          </a:p>
          <a:p>
            <a:r>
              <a:rPr lang="es-MX" sz="1800" dirty="0" smtClean="0">
                <a:cs typeface="Arial" panose="020B0604020202020204" pitchFamily="34" charset="0"/>
              </a:rPr>
              <a:t>En muchos casos, si gobierno y sector privado estuviesen en la disposición de llegar a acuerdos, volverían mas accesibles las redes tecnológicas, por medio de la disminución de los impuestos a los proveedores, y simplificando el ingreso y colocación de las redes y equipos necesarios para el funcionamiento de las empresas.</a:t>
            </a:r>
            <a:endParaRPr lang="es-MX" sz="1800" dirty="0">
              <a:cs typeface="Arial" panose="020B0604020202020204" pitchFamily="34" charset="0"/>
            </a:endParaRPr>
          </a:p>
          <a:p>
            <a:endParaRPr lang="es-MX" sz="20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8770"/>
            <a:ext cx="4105744" cy="2955234"/>
          </a:xfrm>
          <a:prstGeom prst="rect">
            <a:avLst/>
          </a:prstGeom>
        </p:spPr>
      </p:pic>
      <p:sp>
        <p:nvSpPr>
          <p:cNvPr id="8" name="CuadroTexto 7"/>
          <p:cNvSpPr txBox="1"/>
          <p:nvPr/>
        </p:nvSpPr>
        <p:spPr>
          <a:xfrm>
            <a:off x="4059044" y="95759"/>
            <a:ext cx="5542156" cy="3139321"/>
          </a:xfrm>
          <a:prstGeom prst="rect">
            <a:avLst/>
          </a:prstGeom>
          <a:noFill/>
        </p:spPr>
        <p:txBody>
          <a:bodyPr wrap="square" rtlCol="0">
            <a:spAutoFit/>
          </a:bodyPr>
          <a:lstStyle/>
          <a:p>
            <a:pPr algn="ctr"/>
            <a:r>
              <a:rPr lang="es-MX" sz="2200" dirty="0" smtClean="0">
                <a:latin typeface="+mj-lt"/>
                <a:cs typeface="Arial" panose="020B0604020202020204" pitchFamily="34" charset="0"/>
              </a:rPr>
              <a:t>El nivel de desarrollo como papel determinante para el acceso a las tecnologías</a:t>
            </a:r>
          </a:p>
          <a:p>
            <a:endParaRPr lang="es-MX" sz="1800" dirty="0" smtClean="0">
              <a:cs typeface="Arial" panose="020B0604020202020204" pitchFamily="34" charset="0"/>
            </a:endParaRPr>
          </a:p>
          <a:p>
            <a:r>
              <a:rPr lang="es-MX" sz="1800" dirty="0" smtClean="0">
                <a:cs typeface="Arial" panose="020B0604020202020204" pitchFamily="34" charset="0"/>
              </a:rPr>
              <a:t>Los países mas ricos, desde que existen las divisiones territoriales ha marcado un papel fundamental en cuanto a la dificultad que tienen sus ciudadanos para acceder la información y a las crecientes tecnologías de difusión masiva, como la radio, telefonía, televisión y el internet. </a:t>
            </a:r>
            <a:endParaRPr lang="es-MX" sz="1800" dirty="0">
              <a:cs typeface="Arial" panose="020B0604020202020204" pitchFamily="34" charset="0"/>
            </a:endParaRPr>
          </a:p>
        </p:txBody>
      </p:sp>
      <p:pic>
        <p:nvPicPr>
          <p:cNvPr id="12" name="Imagen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405758"/>
            <a:ext cx="4059044" cy="2921620"/>
          </a:xfrm>
          <a:prstGeom prst="rect">
            <a:avLst/>
          </a:prstGeom>
        </p:spPr>
      </p:pic>
      <p:sp>
        <p:nvSpPr>
          <p:cNvPr id="16" name="CuadroTexto 15"/>
          <p:cNvSpPr txBox="1"/>
          <p:nvPr/>
        </p:nvSpPr>
        <p:spPr>
          <a:xfrm>
            <a:off x="4059044" y="6405758"/>
            <a:ext cx="5542156" cy="3354765"/>
          </a:xfrm>
          <a:prstGeom prst="rect">
            <a:avLst/>
          </a:prstGeom>
          <a:noFill/>
        </p:spPr>
        <p:txBody>
          <a:bodyPr wrap="square" rtlCol="0">
            <a:spAutoFit/>
          </a:bodyPr>
          <a:lstStyle/>
          <a:p>
            <a:pPr algn="ctr"/>
            <a:r>
              <a:rPr lang="es-MX" sz="2200" dirty="0" smtClean="0">
                <a:latin typeface="+mj-lt"/>
                <a:cs typeface="Arial" panose="020B0604020202020204" pitchFamily="34" charset="0"/>
              </a:rPr>
              <a:t>La tecnología es una herramienta de cambio</a:t>
            </a:r>
          </a:p>
          <a:p>
            <a:endParaRPr lang="es-MX" sz="2000" dirty="0">
              <a:cs typeface="Arial" panose="020B0604020202020204" pitchFamily="34" charset="0"/>
            </a:endParaRPr>
          </a:p>
          <a:p>
            <a:r>
              <a:rPr lang="es-MX" sz="1800" dirty="0" smtClean="0">
                <a:cs typeface="Arial" panose="020B0604020202020204" pitchFamily="34" charset="0"/>
              </a:rPr>
              <a:t>Las civilizaciones, a lo largo de la historia han evolucionado gracias a la difusión de la información y los avances de la ciencia, hoy en día no es distinto, gracias a las facilidades que nos brinda el internet para infórmanos, mejoramos nuestras capacidades como seres humanos y somos mas útiles, eficientes y capaces, con lo que mejoramos nuestra sociedad.</a:t>
            </a:r>
            <a:endParaRPr lang="es-MX" sz="1800" dirty="0">
              <a:cs typeface="Arial" panose="020B0604020202020204" pitchFamily="34" charset="0"/>
            </a:endParaRPr>
          </a:p>
        </p:txBody>
      </p:sp>
      <p:pic>
        <p:nvPicPr>
          <p:cNvPr id="13" name="Imagen 12" descr="https://i2.wp.com/www.infotecarios.com/wp-content/uploads/Mundo_TIC.jpg"/>
          <p:cNvPicPr/>
          <p:nvPr/>
        </p:nvPicPr>
        <p:blipFill>
          <a:blip r:embed="rId7">
            <a:extLst>
              <a:ext uri="{28A0092B-C50C-407E-A947-70E740481C1C}">
                <a14:useLocalDpi xmlns:a14="http://schemas.microsoft.com/office/drawing/2010/main" val="0"/>
              </a:ext>
            </a:extLst>
          </a:blip>
          <a:srcRect/>
          <a:stretch>
            <a:fillRect/>
          </a:stretch>
        </p:blipFill>
        <p:spPr bwMode="auto">
          <a:xfrm>
            <a:off x="6088567" y="9726543"/>
            <a:ext cx="3512634" cy="2772905"/>
          </a:xfrm>
          <a:prstGeom prst="rect">
            <a:avLst/>
          </a:prstGeom>
          <a:noFill/>
          <a:ln>
            <a:noFill/>
          </a:ln>
        </p:spPr>
      </p:pic>
      <p:sp>
        <p:nvSpPr>
          <p:cNvPr id="2" name="Rectángulo 1"/>
          <p:cNvSpPr/>
          <p:nvPr/>
        </p:nvSpPr>
        <p:spPr>
          <a:xfrm>
            <a:off x="128238" y="9536088"/>
            <a:ext cx="5832090" cy="3187796"/>
          </a:xfrm>
          <a:prstGeom prst="rect">
            <a:avLst/>
          </a:prstGeom>
        </p:spPr>
        <p:txBody>
          <a:bodyPr wrap="square">
            <a:spAutoFit/>
          </a:bodyPr>
          <a:lstStyle/>
          <a:p>
            <a:pPr>
              <a:lnSpc>
                <a:spcPct val="107000"/>
              </a:lnSpc>
              <a:spcAft>
                <a:spcPts val="0"/>
              </a:spcAft>
            </a:pPr>
            <a:r>
              <a:rPr lang="es-MX" sz="2200" dirty="0">
                <a:latin typeface="MyriadPro-Light"/>
                <a:ea typeface="Calibri" panose="020F0502020204030204" pitchFamily="34" charset="0"/>
                <a:cs typeface="MyriadPro-Light"/>
              </a:rPr>
              <a:t>La repercusión de la revolución</a:t>
            </a:r>
            <a:endParaRPr lang="es-MX" sz="2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MX" sz="2200" dirty="0">
                <a:latin typeface="MyriadPro-Light"/>
                <a:ea typeface="Calibri" panose="020F0502020204030204" pitchFamily="34" charset="0"/>
                <a:cs typeface="MyriadPro-Light"/>
              </a:rPr>
              <a:t>de las nuevas tecnologías en el </a:t>
            </a:r>
            <a:r>
              <a:rPr lang="es-MX" sz="2200" dirty="0" smtClean="0">
                <a:latin typeface="MyriadPro-Light"/>
                <a:ea typeface="Calibri" panose="020F0502020204030204" pitchFamily="34" charset="0"/>
                <a:cs typeface="MyriadPro-Light"/>
              </a:rPr>
              <a:t>mundo</a:t>
            </a:r>
            <a:endParaRPr lang="es-MX" sz="2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MX" sz="1800" dirty="0" smtClean="0">
                <a:latin typeface="MyriadPro-Light"/>
                <a:ea typeface="Calibri" panose="020F0502020204030204" pitchFamily="34" charset="0"/>
                <a:cs typeface="MyriadPro-Light"/>
              </a:rPr>
              <a:t>La </a:t>
            </a:r>
            <a:r>
              <a:rPr lang="es-MX" sz="1800" dirty="0">
                <a:latin typeface="MyriadPro-Light"/>
                <a:ea typeface="Calibri" panose="020F0502020204030204" pitchFamily="34" charset="0"/>
                <a:cs typeface="MyriadPro-Light"/>
              </a:rPr>
              <a:t>extensión de la información y la </a:t>
            </a:r>
            <a:r>
              <a:rPr lang="es-MX" sz="1800" dirty="0" smtClean="0">
                <a:latin typeface="MyriadPro-Light"/>
                <a:ea typeface="Calibri" panose="020F0502020204030204" pitchFamily="34" charset="0"/>
                <a:cs typeface="MyriadPro-Light"/>
              </a:rPr>
              <a:t>web </a:t>
            </a:r>
            <a:r>
              <a:rPr lang="es-MX" sz="1800" dirty="0">
                <a:latin typeface="MyriadPro-Light"/>
                <a:ea typeface="Calibri" panose="020F0502020204030204" pitchFamily="34" charset="0"/>
                <a:cs typeface="MyriadPro-Light"/>
              </a:rPr>
              <a:t>suele ser un tema muy nombrado, sin tomarse en cuenta que realmente un 10% de las conexiones</a:t>
            </a:r>
            <a:r>
              <a:rPr lang="es-MX" sz="1800" dirty="0">
                <a:latin typeface="MyriadPro-Semibold"/>
                <a:ea typeface="Calibri" panose="020F0502020204030204" pitchFamily="34" charset="0"/>
                <a:cs typeface="MyriadPro-Semibold"/>
              </a:rPr>
              <a:t> </a:t>
            </a:r>
            <a:r>
              <a:rPr lang="es-MX" sz="1800" dirty="0">
                <a:latin typeface="MyriadPro-Light"/>
                <a:ea typeface="Calibri" panose="020F0502020204030204" pitchFamily="34" charset="0"/>
                <a:cs typeface="MyriadPro-Light"/>
              </a:rPr>
              <a:t>con Internet provienen de un 82% de la</a:t>
            </a:r>
            <a:r>
              <a:rPr lang="es-MX" sz="1800" dirty="0">
                <a:latin typeface="MyriadPro-Semibold"/>
                <a:ea typeface="Calibri" panose="020F0502020204030204" pitchFamily="34" charset="0"/>
                <a:cs typeface="MyriadPro-Semibold"/>
              </a:rPr>
              <a:t> </a:t>
            </a:r>
            <a:r>
              <a:rPr lang="es-MX" sz="1800" dirty="0">
                <a:latin typeface="MyriadPro-Light"/>
                <a:ea typeface="Calibri" panose="020F0502020204030204" pitchFamily="34" charset="0"/>
                <a:cs typeface="MyriadPro-Light"/>
              </a:rPr>
              <a:t>población mundial, consecuente de la dificultad de acceso a las infraestructuras, ya sea por la falta de disposición de corriente eléctrica o los elevados precios para adquirir estos servicios.</a:t>
            </a:r>
            <a:endParaRPr lang="es-MX" sz="1800" dirty="0"/>
          </a:p>
        </p:txBody>
      </p:sp>
    </p:spTree>
    <p:extLst>
      <p:ext uri="{BB962C8B-B14F-4D97-AF65-F5344CB8AC3E}">
        <p14:creationId xmlns:p14="http://schemas.microsoft.com/office/powerpoint/2010/main" val="2809732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tretch>
            <a:fillRect/>
          </a:stretch>
        </p:blipFill>
        <p:spPr>
          <a:xfrm>
            <a:off x="-1" y="4397137"/>
            <a:ext cx="9601201" cy="8404463"/>
          </a:xfrm>
          <a:prstGeom prst="rect">
            <a:avLst/>
          </a:prstGeom>
          <a:effectLst>
            <a:glow rad="127000">
              <a:schemeClr val="accent1">
                <a:alpha val="0"/>
              </a:schemeClr>
            </a:glow>
            <a:outerShdw blurRad="50800" dist="50800" dir="5400000" algn="ctr" rotWithShape="0">
              <a:schemeClr val="accent1"/>
            </a:outerShdw>
          </a:effectLst>
        </p:spPr>
      </p:pic>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83483" y="231673"/>
            <a:ext cx="3300762" cy="3300762"/>
          </a:xfrm>
          <a:prstGeom prst="rect">
            <a:avLst/>
          </a:prstGeom>
        </p:spPr>
      </p:pic>
      <p:sp>
        <p:nvSpPr>
          <p:cNvPr id="4" name="Rectángulo 3"/>
          <p:cNvSpPr/>
          <p:nvPr/>
        </p:nvSpPr>
        <p:spPr>
          <a:xfrm>
            <a:off x="288358" y="502157"/>
            <a:ext cx="5595125" cy="2759794"/>
          </a:xfrm>
          <a:prstGeom prst="rect">
            <a:avLst/>
          </a:prstGeom>
        </p:spPr>
        <p:txBody>
          <a:bodyPr wrap="square">
            <a:spAutoFit/>
          </a:bodyPr>
          <a:lstStyle/>
          <a:p>
            <a:pPr>
              <a:lnSpc>
                <a:spcPct val="107000"/>
              </a:lnSpc>
              <a:spcAft>
                <a:spcPts val="0"/>
              </a:spcAft>
            </a:pPr>
            <a:r>
              <a:rPr lang="es-MX" sz="2400" dirty="0">
                <a:latin typeface="MyriadPro-Light"/>
                <a:ea typeface="Calibri" panose="020F0502020204030204" pitchFamily="34" charset="0"/>
                <a:cs typeface="MyriadPro-Light"/>
              </a:rPr>
              <a:t>La exclusión de la información</a:t>
            </a:r>
            <a:endParaRPr lang="es-MX"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MX" sz="1800" dirty="0" smtClean="0">
              <a:latin typeface="MyriadPro-Light"/>
              <a:ea typeface="Calibri" panose="020F0502020204030204" pitchFamily="34" charset="0"/>
              <a:cs typeface="MyriadPro-Light"/>
            </a:endParaRPr>
          </a:p>
          <a:p>
            <a:pPr>
              <a:lnSpc>
                <a:spcPct val="107000"/>
              </a:lnSpc>
              <a:spcAft>
                <a:spcPts val="0"/>
              </a:spcAft>
            </a:pPr>
            <a:r>
              <a:rPr lang="es-MX" sz="2000" dirty="0" smtClean="0">
                <a:latin typeface="MyriadPro-Light"/>
                <a:ea typeface="Calibri" panose="020F0502020204030204" pitchFamily="34" charset="0"/>
                <a:cs typeface="MyriadPro-Light"/>
              </a:rPr>
              <a:t>No es basado sólo en vista de acceso y conexión a esta, también debe ser tomado en cuenta los contenidos y su relación con los elementos educativos, culturales y lingüísticos, el cual es poco accesible para muchas poblaciones en todo el mundo.</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p:cNvSpPr/>
          <p:nvPr/>
        </p:nvSpPr>
        <p:spPr>
          <a:xfrm>
            <a:off x="3718930" y="3695416"/>
            <a:ext cx="5882270" cy="5586722"/>
          </a:xfrm>
          <a:prstGeom prst="rect">
            <a:avLst/>
          </a:prstGeom>
        </p:spPr>
        <p:txBody>
          <a:bodyPr wrap="square">
            <a:spAutoFit/>
          </a:bodyPr>
          <a:lstStyle/>
          <a:p>
            <a:pPr>
              <a:lnSpc>
                <a:spcPct val="107000"/>
              </a:lnSpc>
              <a:spcAft>
                <a:spcPts val="0"/>
              </a:spcAft>
            </a:pPr>
            <a:r>
              <a:rPr lang="es-MX" sz="2400" dirty="0">
                <a:solidFill>
                  <a:srgbClr val="000000"/>
                </a:solidFill>
                <a:latin typeface="MyriadPro-Light"/>
                <a:ea typeface="Calibri" panose="020F0502020204030204" pitchFamily="34" charset="0"/>
                <a:cs typeface="MyriadPro-Light"/>
              </a:rPr>
              <a:t>Los factores de desigualdad ante las nuevas tecnologías</a:t>
            </a:r>
            <a:endParaRPr lang="es-MX"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MX" sz="2400" dirty="0">
                <a:latin typeface="MyriadPro-Light"/>
                <a:ea typeface="Calibri" panose="020F0502020204030204" pitchFamily="34" charset="0"/>
                <a:cs typeface="MyriadPro-Light"/>
              </a:rPr>
              <a:t> </a:t>
            </a:r>
            <a:endParaRPr lang="es-MX" sz="1400" dirty="0">
              <a:latin typeface="Calibri" panose="020F0502020204030204" pitchFamily="34" charset="0"/>
              <a:ea typeface="Calibri" panose="020F0502020204030204" pitchFamily="34" charset="0"/>
              <a:cs typeface="Times New Roman" panose="02020603050405020304" pitchFamily="18" charset="0"/>
            </a:endParaRPr>
          </a:p>
          <a:p>
            <a:r>
              <a:rPr lang="es-MX" sz="2000" dirty="0">
                <a:latin typeface="MyriadPro-Light"/>
                <a:ea typeface="Calibri" panose="020F0502020204030204" pitchFamily="34" charset="0"/>
                <a:cs typeface="MyriadPro-Light"/>
              </a:rPr>
              <a:t>Ante la creación de </a:t>
            </a:r>
            <a:r>
              <a:rPr lang="es-MX" sz="2000" dirty="0">
                <a:solidFill>
                  <a:srgbClr val="000000"/>
                </a:solidFill>
                <a:latin typeface="MyriadPro-Light"/>
                <a:ea typeface="Calibri" panose="020F0502020204030204" pitchFamily="34" charset="0"/>
                <a:cs typeface="MyriadPro-Light"/>
              </a:rPr>
              <a:t>una</a:t>
            </a:r>
            <a:r>
              <a:rPr lang="es-MX" sz="2000" dirty="0">
                <a:latin typeface="MyriadPro-Light"/>
                <a:ea typeface="Calibri" panose="020F0502020204030204" pitchFamily="34" charset="0"/>
                <a:cs typeface="MyriadPro-Light"/>
              </a:rPr>
              <a:t> </a:t>
            </a:r>
            <a:r>
              <a:rPr lang="es-MX" sz="2000" dirty="0">
                <a:solidFill>
                  <a:srgbClr val="000000"/>
                </a:solidFill>
                <a:latin typeface="MyriadPro-Light"/>
                <a:ea typeface="Calibri" panose="020F0502020204030204" pitchFamily="34" charset="0"/>
                <a:cs typeface="MyriadPro-Light"/>
              </a:rPr>
              <a:t>genuina brecha digital la cual nos recuerda que sigue existiendo una geografía de Internet con la que pone en juicio a la universalidad del desarrollo de las nuevas tecnologías, con el ideal que se llevaba sobre la supresión temporal y alejamiento iba a hacer cubierto por el sistema abierto del Internet. También se ha estudiado la correlación que existe entre el indicador de desarrollo humano y el equipamiento de servidores de internet mostrando un retraso con el equipamiento en poblaciones con un alto incremento en el desarrollo humano siendo estas una de las causas de la brecha digital</a:t>
            </a:r>
            <a:endParaRPr lang="es-MX" sz="2000" dirty="0"/>
          </a:p>
        </p:txBody>
      </p:sp>
      <p:pic>
        <p:nvPicPr>
          <p:cNvPr id="6" name="Imagen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360" y="4071175"/>
            <a:ext cx="3534210" cy="4917330"/>
          </a:xfrm>
          <a:prstGeom prst="rect">
            <a:avLst/>
          </a:prstGeom>
        </p:spPr>
      </p:pic>
      <p:pic>
        <p:nvPicPr>
          <p:cNvPr id="8" name="Imagen 7" descr="Resultado de imagen para el potencial de la tecnologia"/>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44008" y="9719042"/>
            <a:ext cx="5057192" cy="3082558"/>
          </a:xfrm>
          <a:prstGeom prst="rect">
            <a:avLst/>
          </a:prstGeom>
          <a:noFill/>
          <a:ln>
            <a:noFill/>
          </a:ln>
        </p:spPr>
      </p:pic>
      <p:sp>
        <p:nvSpPr>
          <p:cNvPr id="9" name="CuadroTexto 8"/>
          <p:cNvSpPr txBox="1"/>
          <p:nvPr/>
        </p:nvSpPr>
        <p:spPr>
          <a:xfrm>
            <a:off x="723122" y="9983859"/>
            <a:ext cx="3097763" cy="2047099"/>
          </a:xfrm>
          <a:prstGeom prst="rect">
            <a:avLst/>
          </a:prstGeom>
          <a:noFill/>
        </p:spPr>
        <p:txBody>
          <a:bodyPr wrap="square" rtlCol="0">
            <a:spAutoFit/>
          </a:bodyPr>
          <a:lstStyle/>
          <a:p>
            <a:r>
              <a:rPr lang="es-MX" dirty="0" smtClean="0"/>
              <a:t>Carlos Martínez</a:t>
            </a:r>
          </a:p>
          <a:p>
            <a:r>
              <a:rPr lang="es-MX" dirty="0" smtClean="0"/>
              <a:t> CI 29944920</a:t>
            </a:r>
          </a:p>
          <a:p>
            <a:r>
              <a:rPr lang="es-MX" dirty="0" smtClean="0"/>
              <a:t>Carlos Sequera</a:t>
            </a:r>
          </a:p>
          <a:p>
            <a:r>
              <a:rPr lang="es-MX" dirty="0" smtClean="0"/>
              <a:t> CI 28019006</a:t>
            </a:r>
          </a:p>
          <a:p>
            <a:r>
              <a:rPr lang="es-MX" dirty="0" smtClean="0"/>
              <a:t>José Quintero</a:t>
            </a:r>
          </a:p>
          <a:p>
            <a:r>
              <a:rPr lang="es-MX" dirty="0" smtClean="0"/>
              <a:t> CI 28381572</a:t>
            </a:r>
            <a:endParaRPr lang="es-MX" dirty="0"/>
          </a:p>
        </p:txBody>
      </p:sp>
    </p:spTree>
    <p:extLst>
      <p:ext uri="{BB962C8B-B14F-4D97-AF65-F5344CB8AC3E}">
        <p14:creationId xmlns:p14="http://schemas.microsoft.com/office/powerpoint/2010/main" val="3336320333"/>
      </p:ext>
    </p:extLst>
  </p:cSld>
  <p:clrMapOvr>
    <a:masterClrMapping/>
  </p:clrMapOvr>
</p:sld>
</file>

<file path=ppt/theme/theme1.xml><?xml version="1.0" encoding="utf-8"?>
<a:theme xmlns:a="http://schemas.openxmlformats.org/drawingml/2006/main" name="Faceta">
  <a:themeElements>
    <a:clrScheme name="Azul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368</TotalTime>
  <Words>354</Words>
  <Application>Microsoft Office PowerPoint</Application>
  <PresentationFormat>Papel A3 (297 x 420 mm)</PresentationFormat>
  <Paragraphs>24</Paragraphs>
  <Slides>2</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vt:i4>
      </vt:variant>
    </vt:vector>
  </HeadingPairs>
  <TitlesOfParts>
    <vt:vector size="10" baseType="lpstr">
      <vt:lpstr>Arial</vt:lpstr>
      <vt:lpstr>Calibri</vt:lpstr>
      <vt:lpstr>MyriadPro-Light</vt:lpstr>
      <vt:lpstr>MyriadPro-Semibold</vt:lpstr>
      <vt:lpstr>Times New Roman</vt:lpstr>
      <vt:lpstr>Trebuchet MS</vt:lpstr>
      <vt:lpstr>Wingdings 3</vt:lpstr>
      <vt:lpstr>Faceta</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Carlos Eduardo Sequera Bastidas</dc:creator>
  <cp:lastModifiedBy>Carlos Eduardo Sequera Bastidas</cp:lastModifiedBy>
  <cp:revision>20</cp:revision>
  <dcterms:created xsi:type="dcterms:W3CDTF">2019-01-20T18:12:55Z</dcterms:created>
  <dcterms:modified xsi:type="dcterms:W3CDTF">2019-01-21T21:38:00Z</dcterms:modified>
</cp:coreProperties>
</file>